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png" ContentType="image/pn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4.xml" ContentType="application/vnd.openxmlformats-officedocument.theme+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theme/theme5.xml" ContentType="application/vnd.openxmlformats-officedocument.theme+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theme/theme6.xml" ContentType="application/vnd.openxmlformats-officedocument.theme+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theme/theme7.xml" ContentType="application/vnd.openxmlformats-officedocument.theme+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theme/theme8.xml" ContentType="application/vnd.openxmlformats-officedocument.theme+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theme/theme9.xml" ContentType="application/vnd.openxmlformats-officedocument.theme+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slideLayouts/slideLayout102.xml" ContentType="application/vnd.openxmlformats-officedocument.presentationml.slideLayout+xml"/>
  <Override PartName="/ppt/slideLayouts/slideLayout103.xml" ContentType="application/vnd.openxmlformats-officedocument.presentationml.slideLayout+xml"/>
  <Override PartName="/ppt/slideLayouts/slideLayout104.xml" ContentType="application/vnd.openxmlformats-officedocument.presentationml.slideLayout+xml"/>
  <Override PartName="/ppt/slideLayouts/slideLayout105.xml" ContentType="application/vnd.openxmlformats-officedocument.presentationml.slideLayout+xml"/>
  <Override PartName="/ppt/slideLayouts/slideLayout106.xml" ContentType="application/vnd.openxmlformats-officedocument.presentationml.slideLayout+xml"/>
  <Override PartName="/ppt/slideLayouts/slideLayout107.xml" ContentType="application/vnd.openxmlformats-officedocument.presentationml.slideLayout+xml"/>
  <Override PartName="/ppt/slideLayouts/slideLayout108.xml" ContentType="application/vnd.openxmlformats-officedocument.presentationml.slideLayout+xml"/>
  <Override PartName="/ppt/slideLayouts/slideLayout109.xml" ContentType="application/vnd.openxmlformats-officedocument.presentationml.slideLayout+xml"/>
  <Override PartName="/ppt/slideLayouts/slideLayout110.xml" ContentType="application/vnd.openxmlformats-officedocument.presentationml.slideLayout+xml"/>
  <Override PartName="/ppt/theme/theme10.xml" ContentType="application/vnd.openxmlformats-officedocument.theme+xml"/>
  <Override PartName="/ppt/slideLayouts/slideLayout111.xml" ContentType="application/vnd.openxmlformats-officedocument.presentationml.slideLayout+xml"/>
  <Override PartName="/ppt/slideLayouts/slideLayout112.xml" ContentType="application/vnd.openxmlformats-officedocument.presentationml.slideLayout+xml"/>
  <Override PartName="/ppt/slideLayouts/slideLayout113.xml" ContentType="application/vnd.openxmlformats-officedocument.presentationml.slideLayout+xml"/>
  <Override PartName="/ppt/slideLayouts/slideLayout114.xml" ContentType="application/vnd.openxmlformats-officedocument.presentationml.slideLayout+xml"/>
  <Override PartName="/ppt/slideLayouts/slideLayout115.xml" ContentType="application/vnd.openxmlformats-officedocument.presentationml.slideLayout+xml"/>
  <Override PartName="/ppt/slideLayouts/slideLayout116.xml" ContentType="application/vnd.openxmlformats-officedocument.presentationml.slideLayout+xml"/>
  <Override PartName="/ppt/slideLayouts/slideLayout117.xml" ContentType="application/vnd.openxmlformats-officedocument.presentationml.slideLayout+xml"/>
  <Override PartName="/ppt/slideLayouts/slideLayout118.xml" ContentType="application/vnd.openxmlformats-officedocument.presentationml.slideLayout+xml"/>
  <Override PartName="/ppt/slideLayouts/slideLayout119.xml" ContentType="application/vnd.openxmlformats-officedocument.presentationml.slideLayout+xml"/>
  <Override PartName="/ppt/slideLayouts/slideLayout120.xml" ContentType="application/vnd.openxmlformats-officedocument.presentationml.slideLayout+xml"/>
  <Override PartName="/ppt/slideLayouts/slideLayout121.xml" ContentType="application/vnd.openxmlformats-officedocument.presentationml.slideLayout+xml"/>
  <Override PartName="/ppt/theme/theme11.xml" ContentType="application/vnd.openxmlformats-officedocument.theme+xml"/>
  <Override PartName="/ppt/slideLayouts/slideLayout122.xml" ContentType="application/vnd.openxmlformats-officedocument.presentationml.slideLayout+xml"/>
  <Override PartName="/ppt/slideLayouts/slideLayout123.xml" ContentType="application/vnd.openxmlformats-officedocument.presentationml.slideLayout+xml"/>
  <Override PartName="/ppt/slideLayouts/slideLayout124.xml" ContentType="application/vnd.openxmlformats-officedocument.presentationml.slideLayout+xml"/>
  <Override PartName="/ppt/slideLayouts/slideLayout125.xml" ContentType="application/vnd.openxmlformats-officedocument.presentationml.slideLayout+xml"/>
  <Override PartName="/ppt/slideLayouts/slideLayout126.xml" ContentType="application/vnd.openxmlformats-officedocument.presentationml.slideLayout+xml"/>
  <Override PartName="/ppt/slideLayouts/slideLayout127.xml" ContentType="application/vnd.openxmlformats-officedocument.presentationml.slideLayout+xml"/>
  <Override PartName="/ppt/slideLayouts/slideLayout128.xml" ContentType="application/vnd.openxmlformats-officedocument.presentationml.slideLayout+xml"/>
  <Override PartName="/ppt/slideLayouts/slideLayout129.xml" ContentType="application/vnd.openxmlformats-officedocument.presentationml.slideLayout+xml"/>
  <Override PartName="/ppt/slideLayouts/slideLayout130.xml" ContentType="application/vnd.openxmlformats-officedocument.presentationml.slideLayout+xml"/>
  <Override PartName="/ppt/slideLayouts/slideLayout131.xml" ContentType="application/vnd.openxmlformats-officedocument.presentationml.slideLayout+xml"/>
  <Override PartName="/ppt/slideLayouts/slideLayout132.xml" ContentType="application/vnd.openxmlformats-officedocument.presentationml.slideLayout+xml"/>
  <Override PartName="/ppt/theme/theme12.xml" ContentType="application/vnd.openxmlformats-officedocument.theme+xml"/>
  <Override PartName="/ppt/slideLayouts/slideLayout133.xml" ContentType="application/vnd.openxmlformats-officedocument.presentationml.slideLayout+xml"/>
  <Override PartName="/ppt/slideLayouts/slideLayout134.xml" ContentType="application/vnd.openxmlformats-officedocument.presentationml.slideLayout+xml"/>
  <Override PartName="/ppt/slideLayouts/slideLayout135.xml" ContentType="application/vnd.openxmlformats-officedocument.presentationml.slideLayout+xml"/>
  <Override PartName="/ppt/slideLayouts/slideLayout136.xml" ContentType="application/vnd.openxmlformats-officedocument.presentationml.slideLayout+xml"/>
  <Override PartName="/ppt/slideLayouts/slideLayout137.xml" ContentType="application/vnd.openxmlformats-officedocument.presentationml.slideLayout+xml"/>
  <Override PartName="/ppt/slideLayouts/slideLayout138.xml" ContentType="application/vnd.openxmlformats-officedocument.presentationml.slideLayout+xml"/>
  <Override PartName="/ppt/slideLayouts/slideLayout139.xml" ContentType="application/vnd.openxmlformats-officedocument.presentationml.slideLayout+xml"/>
  <Override PartName="/ppt/slideLayouts/slideLayout140.xml" ContentType="application/vnd.openxmlformats-officedocument.presentationml.slideLayout+xml"/>
  <Override PartName="/ppt/slideLayouts/slideLayout141.xml" ContentType="application/vnd.openxmlformats-officedocument.presentationml.slideLayout+xml"/>
  <Override PartName="/ppt/slideLayouts/slideLayout142.xml" ContentType="application/vnd.openxmlformats-officedocument.presentationml.slideLayout+xml"/>
  <Override PartName="/ppt/slideLayouts/slideLayout143.xml" ContentType="application/vnd.openxmlformats-officedocument.presentationml.slideLayout+xml"/>
  <Override PartName="/ppt/theme/theme13.xml" ContentType="application/vnd.openxmlformats-officedocument.theme+xml"/>
  <Override PartName="/ppt/slideLayouts/slideLayout144.xml" ContentType="application/vnd.openxmlformats-officedocument.presentationml.slideLayout+xml"/>
  <Override PartName="/ppt/slideLayouts/slideLayout145.xml" ContentType="application/vnd.openxmlformats-officedocument.presentationml.slideLayout+xml"/>
  <Override PartName="/ppt/slideLayouts/slideLayout146.xml" ContentType="application/vnd.openxmlformats-officedocument.presentationml.slideLayout+xml"/>
  <Override PartName="/ppt/slideLayouts/slideLayout147.xml" ContentType="application/vnd.openxmlformats-officedocument.presentationml.slideLayout+xml"/>
  <Override PartName="/ppt/slideLayouts/slideLayout148.xml" ContentType="application/vnd.openxmlformats-officedocument.presentationml.slideLayout+xml"/>
  <Override PartName="/ppt/slideLayouts/slideLayout149.xml" ContentType="application/vnd.openxmlformats-officedocument.presentationml.slideLayout+xml"/>
  <Override PartName="/ppt/slideLayouts/slideLayout150.xml" ContentType="application/vnd.openxmlformats-officedocument.presentationml.slideLayout+xml"/>
  <Override PartName="/ppt/slideLayouts/slideLayout151.xml" ContentType="application/vnd.openxmlformats-officedocument.presentationml.slideLayout+xml"/>
  <Override PartName="/ppt/slideLayouts/slideLayout152.xml" ContentType="application/vnd.openxmlformats-officedocument.presentationml.slideLayout+xml"/>
  <Override PartName="/ppt/slideLayouts/slideLayout153.xml" ContentType="application/vnd.openxmlformats-officedocument.presentationml.slideLayout+xml"/>
  <Override PartName="/ppt/slideLayouts/slideLayout154.xml" ContentType="application/vnd.openxmlformats-officedocument.presentationml.slideLayout+xml"/>
  <Override PartName="/ppt/theme/theme14.xml" ContentType="application/vnd.openxmlformats-officedocument.theme+xml"/>
  <Override PartName="/ppt/slideLayouts/slideLayout155.xml" ContentType="application/vnd.openxmlformats-officedocument.presentationml.slideLayout+xml"/>
  <Override PartName="/ppt/slideLayouts/slideLayout156.xml" ContentType="application/vnd.openxmlformats-officedocument.presentationml.slideLayout+xml"/>
  <Override PartName="/ppt/slideLayouts/slideLayout157.xml" ContentType="application/vnd.openxmlformats-officedocument.presentationml.slideLayout+xml"/>
  <Override PartName="/ppt/slideLayouts/slideLayout158.xml" ContentType="application/vnd.openxmlformats-officedocument.presentationml.slideLayout+xml"/>
  <Override PartName="/ppt/slideLayouts/slideLayout159.xml" ContentType="application/vnd.openxmlformats-officedocument.presentationml.slideLayout+xml"/>
  <Override PartName="/ppt/slideLayouts/slideLayout160.xml" ContentType="application/vnd.openxmlformats-officedocument.presentationml.slideLayout+xml"/>
  <Override PartName="/ppt/slideLayouts/slideLayout161.xml" ContentType="application/vnd.openxmlformats-officedocument.presentationml.slideLayout+xml"/>
  <Override PartName="/ppt/slideLayouts/slideLayout162.xml" ContentType="application/vnd.openxmlformats-officedocument.presentationml.slideLayout+xml"/>
  <Override PartName="/ppt/slideLayouts/slideLayout163.xml" ContentType="application/vnd.openxmlformats-officedocument.presentationml.slideLayout+xml"/>
  <Override PartName="/ppt/slideLayouts/slideLayout164.xml" ContentType="application/vnd.openxmlformats-officedocument.presentationml.slideLayout+xml"/>
  <Override PartName="/ppt/slideLayouts/slideLayout165.xml" ContentType="application/vnd.openxmlformats-officedocument.presentationml.slideLayout+xml"/>
  <Override PartName="/ppt/theme/theme15.xml" ContentType="application/vnd.openxmlformats-officedocument.theme+xml"/>
  <Override PartName="/ppt/slideLayouts/slideLayout166.xml" ContentType="application/vnd.openxmlformats-officedocument.presentationml.slideLayout+xml"/>
  <Override PartName="/ppt/slideLayouts/slideLayout167.xml" ContentType="application/vnd.openxmlformats-officedocument.presentationml.slideLayout+xml"/>
  <Override PartName="/ppt/slideLayouts/slideLayout168.xml" ContentType="application/vnd.openxmlformats-officedocument.presentationml.slideLayout+xml"/>
  <Override PartName="/ppt/slideLayouts/slideLayout169.xml" ContentType="application/vnd.openxmlformats-officedocument.presentationml.slideLayout+xml"/>
  <Override PartName="/ppt/slideLayouts/slideLayout170.xml" ContentType="application/vnd.openxmlformats-officedocument.presentationml.slideLayout+xml"/>
  <Override PartName="/ppt/slideLayouts/slideLayout171.xml" ContentType="application/vnd.openxmlformats-officedocument.presentationml.slideLayout+xml"/>
  <Override PartName="/ppt/slideLayouts/slideLayout172.xml" ContentType="application/vnd.openxmlformats-officedocument.presentationml.slideLayout+xml"/>
  <Override PartName="/ppt/slideLayouts/slideLayout173.xml" ContentType="application/vnd.openxmlformats-officedocument.presentationml.slideLayout+xml"/>
  <Override PartName="/ppt/slideLayouts/slideLayout174.xml" ContentType="application/vnd.openxmlformats-officedocument.presentationml.slideLayout+xml"/>
  <Override PartName="/ppt/slideLayouts/slideLayout175.xml" ContentType="application/vnd.openxmlformats-officedocument.presentationml.slideLayout+xml"/>
  <Override PartName="/ppt/slideLayouts/slideLayout176.xml" ContentType="application/vnd.openxmlformats-officedocument.presentationml.slideLayout+xml"/>
  <Override PartName="/ppt/theme/theme16.xml" ContentType="application/vnd.openxmlformats-officedocument.theme+xml"/>
  <Override PartName="/ppt/slideLayouts/slideLayout177.xml" ContentType="application/vnd.openxmlformats-officedocument.presentationml.slideLayout+xml"/>
  <Override PartName="/ppt/slideLayouts/slideLayout178.xml" ContentType="application/vnd.openxmlformats-officedocument.presentationml.slideLayout+xml"/>
  <Override PartName="/ppt/slideLayouts/slideLayout179.xml" ContentType="application/vnd.openxmlformats-officedocument.presentationml.slideLayout+xml"/>
  <Override PartName="/ppt/slideLayouts/slideLayout180.xml" ContentType="application/vnd.openxmlformats-officedocument.presentationml.slideLayout+xml"/>
  <Override PartName="/ppt/slideLayouts/slideLayout181.xml" ContentType="application/vnd.openxmlformats-officedocument.presentationml.slideLayout+xml"/>
  <Override PartName="/ppt/slideLayouts/slideLayout182.xml" ContentType="application/vnd.openxmlformats-officedocument.presentationml.slideLayout+xml"/>
  <Override PartName="/ppt/slideLayouts/slideLayout183.xml" ContentType="application/vnd.openxmlformats-officedocument.presentationml.slideLayout+xml"/>
  <Override PartName="/ppt/slideLayouts/slideLayout184.xml" ContentType="application/vnd.openxmlformats-officedocument.presentationml.slideLayout+xml"/>
  <Override PartName="/ppt/slideLayouts/slideLayout185.xml" ContentType="application/vnd.openxmlformats-officedocument.presentationml.slideLayout+xml"/>
  <Override PartName="/ppt/slideLayouts/slideLayout186.xml" ContentType="application/vnd.openxmlformats-officedocument.presentationml.slideLayout+xml"/>
  <Override PartName="/ppt/slideLayouts/slideLayout187.xml" ContentType="application/vnd.openxmlformats-officedocument.presentationml.slideLayout+xml"/>
  <Override PartName="/ppt/theme/theme17.xml" ContentType="application/vnd.openxmlformats-officedocument.theme+xml"/>
  <Override PartName="/ppt/slideLayouts/slideLayout188.xml" ContentType="application/vnd.openxmlformats-officedocument.presentationml.slideLayout+xml"/>
  <Override PartName="/ppt/slideLayouts/slideLayout189.xml" ContentType="application/vnd.openxmlformats-officedocument.presentationml.slideLayout+xml"/>
  <Override PartName="/ppt/slideLayouts/slideLayout190.xml" ContentType="application/vnd.openxmlformats-officedocument.presentationml.slideLayout+xml"/>
  <Override PartName="/ppt/slideLayouts/slideLayout191.xml" ContentType="application/vnd.openxmlformats-officedocument.presentationml.slideLayout+xml"/>
  <Override PartName="/ppt/slideLayouts/slideLayout192.xml" ContentType="application/vnd.openxmlformats-officedocument.presentationml.slideLayout+xml"/>
  <Override PartName="/ppt/slideLayouts/slideLayout193.xml" ContentType="application/vnd.openxmlformats-officedocument.presentationml.slideLayout+xml"/>
  <Override PartName="/ppt/slideLayouts/slideLayout194.xml" ContentType="application/vnd.openxmlformats-officedocument.presentationml.slideLayout+xml"/>
  <Override PartName="/ppt/slideLayouts/slideLayout195.xml" ContentType="application/vnd.openxmlformats-officedocument.presentationml.slideLayout+xml"/>
  <Override PartName="/ppt/slideLayouts/slideLayout196.xml" ContentType="application/vnd.openxmlformats-officedocument.presentationml.slideLayout+xml"/>
  <Override PartName="/ppt/slideLayouts/slideLayout197.xml" ContentType="application/vnd.openxmlformats-officedocument.presentationml.slideLayout+xml"/>
  <Override PartName="/ppt/slideLayouts/slideLayout198.xml" ContentType="application/vnd.openxmlformats-officedocument.presentationml.slideLayout+xml"/>
  <Override PartName="/ppt/theme/theme18.xml" ContentType="application/vnd.openxmlformats-officedocument.theme+xml"/>
  <Override PartName="/ppt/slideLayouts/slideLayout199.xml" ContentType="application/vnd.openxmlformats-officedocument.presentationml.slideLayout+xml"/>
  <Override PartName="/ppt/slideLayouts/slideLayout200.xml" ContentType="application/vnd.openxmlformats-officedocument.presentationml.slideLayout+xml"/>
  <Override PartName="/ppt/slideLayouts/slideLayout201.xml" ContentType="application/vnd.openxmlformats-officedocument.presentationml.slideLayout+xml"/>
  <Override PartName="/ppt/slideLayouts/slideLayout202.xml" ContentType="application/vnd.openxmlformats-officedocument.presentationml.slideLayout+xml"/>
  <Override PartName="/ppt/slideLayouts/slideLayout203.xml" ContentType="application/vnd.openxmlformats-officedocument.presentationml.slideLayout+xml"/>
  <Override PartName="/ppt/slideLayouts/slideLayout204.xml" ContentType="application/vnd.openxmlformats-officedocument.presentationml.slideLayout+xml"/>
  <Override PartName="/ppt/slideLayouts/slideLayout205.xml" ContentType="application/vnd.openxmlformats-officedocument.presentationml.slideLayout+xml"/>
  <Override PartName="/ppt/slideLayouts/slideLayout206.xml" ContentType="application/vnd.openxmlformats-officedocument.presentationml.slideLayout+xml"/>
  <Override PartName="/ppt/slideLayouts/slideLayout207.xml" ContentType="application/vnd.openxmlformats-officedocument.presentationml.slideLayout+xml"/>
  <Override PartName="/ppt/slideLayouts/slideLayout208.xml" ContentType="application/vnd.openxmlformats-officedocument.presentationml.slideLayout+xml"/>
  <Override PartName="/ppt/slideLayouts/slideLayout209.xml" ContentType="application/vnd.openxmlformats-officedocument.presentationml.slideLayout+xml"/>
  <Override PartName="/ppt/theme/theme19.xml" ContentType="application/vnd.openxmlformats-officedocument.theme+xml"/>
  <Override PartName="/ppt/theme/theme20.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2" Type="http://schemas.openxmlformats.org/package/2006/relationships/metadata/core-properties" Target="docProps/core.xml"/><Relationship Id="rId3"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48" r:id="rId1"/>
    <p:sldMasterId id="2147483649" r:id="rId2"/>
    <p:sldMasterId id="2147483650" r:id="rId3"/>
    <p:sldMasterId id="2147483651" r:id="rId4"/>
    <p:sldMasterId id="2147483652" r:id="rId5"/>
    <p:sldMasterId id="2147483653" r:id="rId6"/>
    <p:sldMasterId id="2147483654" r:id="rId7"/>
    <p:sldMasterId id="2147483655" r:id="rId8"/>
    <p:sldMasterId id="2147483656" r:id="rId9"/>
    <p:sldMasterId id="2147483657" r:id="rId10"/>
    <p:sldMasterId id="2147483658" r:id="rId11"/>
    <p:sldMasterId id="2147483659" r:id="rId12"/>
    <p:sldMasterId id="2147483660" r:id="rId13"/>
    <p:sldMasterId id="2147483661" r:id="rId14"/>
    <p:sldMasterId id="2147483662" r:id="rId15"/>
    <p:sldMasterId id="2147483663" r:id="rId16"/>
    <p:sldMasterId id="2147483664" r:id="rId17"/>
    <p:sldMasterId id="2147483665" r:id="rId18"/>
    <p:sldMasterId id="2147483666" r:id="rId19"/>
  </p:sldMasterIdLst>
  <p:notesMasterIdLst>
    <p:notesMasterId r:id="rId31"/>
  </p:notesMasterIdLst>
  <p:sldIdLst>
    <p:sldId id="256" r:id="rId20"/>
    <p:sldId id="290" r:id="rId21"/>
    <p:sldId id="291" r:id="rId22"/>
    <p:sldId id="294" r:id="rId23"/>
    <p:sldId id="295" r:id="rId24"/>
    <p:sldId id="296" r:id="rId25"/>
    <p:sldId id="297" r:id="rId26"/>
    <p:sldId id="298" r:id="rId27"/>
    <p:sldId id="304" r:id="rId28"/>
    <p:sldId id="267" r:id="rId29"/>
    <p:sldId id="292" r:id="rId30"/>
  </p:sldIdLst>
  <p:sldSz cx="13004800" cy="9753600"/>
  <p:notesSz cx="6858000" cy="9144000"/>
  <p:defaultTextStyle>
    <a:defPPr>
      <a:defRPr lang="en-US"/>
    </a:defPPr>
    <a:lvl1pPr algn="ctr" rtl="0" fontAlgn="base">
      <a:spcBef>
        <a:spcPct val="0"/>
      </a:spcBef>
      <a:spcAft>
        <a:spcPct val="0"/>
      </a:spcAft>
      <a:defRPr sz="4200" kern="1200">
        <a:solidFill>
          <a:srgbClr val="000000"/>
        </a:solidFill>
        <a:latin typeface="Helvetica Neue Light" charset="0"/>
        <a:ea typeface="ヒラギノ角ゴ ProN W3" charset="0"/>
        <a:cs typeface="ヒラギノ角ゴ ProN W3" charset="0"/>
        <a:sym typeface="Helvetica Neue Light" charset="0"/>
      </a:defRPr>
    </a:lvl1pPr>
    <a:lvl2pPr marL="457200" algn="ctr" rtl="0" fontAlgn="base">
      <a:spcBef>
        <a:spcPct val="0"/>
      </a:spcBef>
      <a:spcAft>
        <a:spcPct val="0"/>
      </a:spcAft>
      <a:defRPr sz="4200" kern="1200">
        <a:solidFill>
          <a:srgbClr val="000000"/>
        </a:solidFill>
        <a:latin typeface="Helvetica Neue Light" charset="0"/>
        <a:ea typeface="ヒラギノ角ゴ ProN W3" charset="0"/>
        <a:cs typeface="ヒラギノ角ゴ ProN W3" charset="0"/>
        <a:sym typeface="Helvetica Neue Light" charset="0"/>
      </a:defRPr>
    </a:lvl2pPr>
    <a:lvl3pPr marL="914400" algn="ctr" rtl="0" fontAlgn="base">
      <a:spcBef>
        <a:spcPct val="0"/>
      </a:spcBef>
      <a:spcAft>
        <a:spcPct val="0"/>
      </a:spcAft>
      <a:defRPr sz="4200" kern="1200">
        <a:solidFill>
          <a:srgbClr val="000000"/>
        </a:solidFill>
        <a:latin typeface="Helvetica Neue Light" charset="0"/>
        <a:ea typeface="ヒラギノ角ゴ ProN W3" charset="0"/>
        <a:cs typeface="ヒラギノ角ゴ ProN W3" charset="0"/>
        <a:sym typeface="Helvetica Neue Light" charset="0"/>
      </a:defRPr>
    </a:lvl3pPr>
    <a:lvl4pPr marL="1371600" algn="ctr" rtl="0" fontAlgn="base">
      <a:spcBef>
        <a:spcPct val="0"/>
      </a:spcBef>
      <a:spcAft>
        <a:spcPct val="0"/>
      </a:spcAft>
      <a:defRPr sz="4200" kern="1200">
        <a:solidFill>
          <a:srgbClr val="000000"/>
        </a:solidFill>
        <a:latin typeface="Helvetica Neue Light" charset="0"/>
        <a:ea typeface="ヒラギノ角ゴ ProN W3" charset="0"/>
        <a:cs typeface="ヒラギノ角ゴ ProN W3" charset="0"/>
        <a:sym typeface="Helvetica Neue Light" charset="0"/>
      </a:defRPr>
    </a:lvl4pPr>
    <a:lvl5pPr marL="1828800" algn="ctr" rtl="0" fontAlgn="base">
      <a:spcBef>
        <a:spcPct val="0"/>
      </a:spcBef>
      <a:spcAft>
        <a:spcPct val="0"/>
      </a:spcAft>
      <a:defRPr sz="4200" kern="1200">
        <a:solidFill>
          <a:srgbClr val="000000"/>
        </a:solidFill>
        <a:latin typeface="Helvetica Neue Light" charset="0"/>
        <a:ea typeface="ヒラギノ角ゴ ProN W3" charset="0"/>
        <a:cs typeface="ヒラギノ角ゴ ProN W3" charset="0"/>
        <a:sym typeface="Helvetica Neue Light" charset="0"/>
      </a:defRPr>
    </a:lvl5pPr>
    <a:lvl6pPr marL="2286000" algn="l" defTabSz="457200" rtl="0" eaLnBrk="1" latinLnBrk="0" hangingPunct="1">
      <a:defRPr sz="4200" kern="1200">
        <a:solidFill>
          <a:srgbClr val="000000"/>
        </a:solidFill>
        <a:latin typeface="Helvetica Neue Light" charset="0"/>
        <a:ea typeface="ヒラギノ角ゴ ProN W3" charset="0"/>
        <a:cs typeface="ヒラギノ角ゴ ProN W3" charset="0"/>
        <a:sym typeface="Helvetica Neue Light" charset="0"/>
      </a:defRPr>
    </a:lvl6pPr>
    <a:lvl7pPr marL="2743200" algn="l" defTabSz="457200" rtl="0" eaLnBrk="1" latinLnBrk="0" hangingPunct="1">
      <a:defRPr sz="4200" kern="1200">
        <a:solidFill>
          <a:srgbClr val="000000"/>
        </a:solidFill>
        <a:latin typeface="Helvetica Neue Light" charset="0"/>
        <a:ea typeface="ヒラギノ角ゴ ProN W3" charset="0"/>
        <a:cs typeface="ヒラギノ角ゴ ProN W3" charset="0"/>
        <a:sym typeface="Helvetica Neue Light" charset="0"/>
      </a:defRPr>
    </a:lvl7pPr>
    <a:lvl8pPr marL="3200400" algn="l" defTabSz="457200" rtl="0" eaLnBrk="1" latinLnBrk="0" hangingPunct="1">
      <a:defRPr sz="4200" kern="1200">
        <a:solidFill>
          <a:srgbClr val="000000"/>
        </a:solidFill>
        <a:latin typeface="Helvetica Neue Light" charset="0"/>
        <a:ea typeface="ヒラギノ角ゴ ProN W3" charset="0"/>
        <a:cs typeface="ヒラギノ角ゴ ProN W3" charset="0"/>
        <a:sym typeface="Helvetica Neue Light" charset="0"/>
      </a:defRPr>
    </a:lvl8pPr>
    <a:lvl9pPr marL="3657600" algn="l" defTabSz="457200" rtl="0" eaLnBrk="1" latinLnBrk="0" hangingPunct="1">
      <a:defRPr sz="4200" kern="1200">
        <a:solidFill>
          <a:srgbClr val="000000"/>
        </a:solidFill>
        <a:latin typeface="Helvetica Neue Light" charset="0"/>
        <a:ea typeface="ヒラギノ角ゴ ProN W3" charset="0"/>
        <a:cs typeface="ヒラギノ角ゴ ProN W3" charset="0"/>
        <a:sym typeface="Helvetica Neue Light" charset="0"/>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45F6"/>
    <a:srgbClr val="13F84F"/>
    <a:srgbClr val="02FEFE"/>
    <a:srgbClr val="83E3CD"/>
  </p:clrMru>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91" d="100"/>
          <a:sy n="91" d="100"/>
        </p:scale>
        <p:origin x="-120" y="-480"/>
      </p:cViewPr>
      <p:guideLst>
        <p:guide orient="horz" pos="3072"/>
        <p:guide pos="4096"/>
      </p:guideLst>
    </p:cSldViewPr>
  </p:slideViewPr>
  <p:notesTextViewPr>
    <p:cViewPr>
      <p:scale>
        <a:sx n="100" d="100"/>
        <a:sy n="100" d="100"/>
      </p:scale>
      <p:origin x="0" y="0"/>
    </p:cViewPr>
  </p:notesTextViewPr>
  <p:sorterViewPr>
    <p:cViewPr>
      <p:scale>
        <a:sx n="115" d="100"/>
        <a:sy n="115" d="100"/>
      </p:scale>
      <p:origin x="0" y="0"/>
    </p:cViewPr>
  </p:sorterViewPr>
  <p:gridSpacing cx="76200" cy="76200"/>
</p:viewPr>
</file>

<file path=ppt/_rels/presentation.xml.rels><?xml version="1.0" encoding="UTF-8" standalone="yes"?>
<Relationships xmlns="http://schemas.openxmlformats.org/package/2006/relationships"><Relationship Id="rId20" Type="http://schemas.openxmlformats.org/officeDocument/2006/relationships/slide" Target="slides/slide1.xml"/><Relationship Id="rId21" Type="http://schemas.openxmlformats.org/officeDocument/2006/relationships/slide" Target="slides/slide2.xml"/><Relationship Id="rId22" Type="http://schemas.openxmlformats.org/officeDocument/2006/relationships/slide" Target="slides/slide3.xml"/><Relationship Id="rId23" Type="http://schemas.openxmlformats.org/officeDocument/2006/relationships/slide" Target="slides/slide4.xml"/><Relationship Id="rId24" Type="http://schemas.openxmlformats.org/officeDocument/2006/relationships/slide" Target="slides/slide5.xml"/><Relationship Id="rId25" Type="http://schemas.openxmlformats.org/officeDocument/2006/relationships/slide" Target="slides/slide6.xml"/><Relationship Id="rId26" Type="http://schemas.openxmlformats.org/officeDocument/2006/relationships/slide" Target="slides/slide7.xml"/><Relationship Id="rId27" Type="http://schemas.openxmlformats.org/officeDocument/2006/relationships/slide" Target="slides/slide8.xml"/><Relationship Id="rId28" Type="http://schemas.openxmlformats.org/officeDocument/2006/relationships/slide" Target="slides/slide9.xml"/><Relationship Id="rId29" Type="http://schemas.openxmlformats.org/officeDocument/2006/relationships/slide" Target="slides/slide10.xml"/><Relationship Id="rId1" Type="http://schemas.openxmlformats.org/officeDocument/2006/relationships/slideMaster" Target="slideMasters/slideMaster1.xml"/><Relationship Id="rId2" Type="http://schemas.openxmlformats.org/officeDocument/2006/relationships/slideMaster" Target="slideMasters/slideMaster2.xml"/><Relationship Id="rId3" Type="http://schemas.openxmlformats.org/officeDocument/2006/relationships/slideMaster" Target="slideMasters/slideMaster3.xml"/><Relationship Id="rId4" Type="http://schemas.openxmlformats.org/officeDocument/2006/relationships/slideMaster" Target="slideMasters/slideMaster4.xml"/><Relationship Id="rId5" Type="http://schemas.openxmlformats.org/officeDocument/2006/relationships/slideMaster" Target="slideMasters/slideMaster5.xml"/><Relationship Id="rId30" Type="http://schemas.openxmlformats.org/officeDocument/2006/relationships/slide" Target="slides/slide11.xml"/><Relationship Id="rId31" Type="http://schemas.openxmlformats.org/officeDocument/2006/relationships/notesMaster" Target="notesMasters/notesMaster1.xml"/><Relationship Id="rId32" Type="http://schemas.openxmlformats.org/officeDocument/2006/relationships/printerSettings" Target="printerSettings/printerSettings1.bin"/><Relationship Id="rId9" Type="http://schemas.openxmlformats.org/officeDocument/2006/relationships/slideMaster" Target="slideMasters/slideMaster9.xml"/><Relationship Id="rId6" Type="http://schemas.openxmlformats.org/officeDocument/2006/relationships/slideMaster" Target="slideMasters/slideMaster6.xml"/><Relationship Id="rId7" Type="http://schemas.openxmlformats.org/officeDocument/2006/relationships/slideMaster" Target="slideMasters/slideMaster7.xml"/><Relationship Id="rId8" Type="http://schemas.openxmlformats.org/officeDocument/2006/relationships/slideMaster" Target="slideMasters/slideMaster8.xml"/><Relationship Id="rId33" Type="http://schemas.openxmlformats.org/officeDocument/2006/relationships/presProps" Target="presProps.xml"/><Relationship Id="rId34" Type="http://schemas.openxmlformats.org/officeDocument/2006/relationships/viewProps" Target="viewProps.xml"/><Relationship Id="rId35" Type="http://schemas.openxmlformats.org/officeDocument/2006/relationships/theme" Target="theme/theme1.xml"/><Relationship Id="rId36" Type="http://schemas.openxmlformats.org/officeDocument/2006/relationships/tableStyles" Target="tableStyles.xml"/><Relationship Id="rId10" Type="http://schemas.openxmlformats.org/officeDocument/2006/relationships/slideMaster" Target="slideMasters/slideMaster10.xml"/><Relationship Id="rId11" Type="http://schemas.openxmlformats.org/officeDocument/2006/relationships/slideMaster" Target="slideMasters/slideMaster11.xml"/><Relationship Id="rId12" Type="http://schemas.openxmlformats.org/officeDocument/2006/relationships/slideMaster" Target="slideMasters/slideMaster12.xml"/><Relationship Id="rId13" Type="http://schemas.openxmlformats.org/officeDocument/2006/relationships/slideMaster" Target="slideMasters/slideMaster13.xml"/><Relationship Id="rId14" Type="http://schemas.openxmlformats.org/officeDocument/2006/relationships/slideMaster" Target="slideMasters/slideMaster14.xml"/><Relationship Id="rId15" Type="http://schemas.openxmlformats.org/officeDocument/2006/relationships/slideMaster" Target="slideMasters/slideMaster15.xml"/><Relationship Id="rId16" Type="http://schemas.openxmlformats.org/officeDocument/2006/relationships/slideMaster" Target="slideMasters/slideMaster16.xml"/><Relationship Id="rId17" Type="http://schemas.openxmlformats.org/officeDocument/2006/relationships/slideMaster" Target="slideMasters/slideMaster17.xml"/><Relationship Id="rId18" Type="http://schemas.openxmlformats.org/officeDocument/2006/relationships/slideMaster" Target="slideMasters/slideMaster18.xml"/><Relationship Id="rId19" Type="http://schemas.openxmlformats.org/officeDocument/2006/relationships/slideMaster" Target="slideMasters/slideMaster19.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0.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atin typeface="Helvetica Neue Light" charset="0"/>
                <a:ea typeface="ヒラギノ角ゴ ProN W3" charset="-128"/>
                <a:cs typeface="ヒラギノ角ゴ ProN W3" charset="-128"/>
                <a:sym typeface="Helvetica Neue Light" charset="0"/>
              </a:defRPr>
            </a:lvl1pPr>
          </a:lstStyle>
          <a:p>
            <a:pPr>
              <a:defRPr/>
            </a:pPr>
            <a:endParaRPr lang="en-US"/>
          </a:p>
        </p:txBody>
      </p:sp>
      <p:sp>
        <p:nvSpPr>
          <p:cNvPr id="3" name="Date Placeholder 2"/>
          <p:cNvSpPr>
            <a:spLocks noGrp="1"/>
          </p:cNvSpPr>
          <p:nvPr>
            <p:ph type="dt" idx="1"/>
          </p:nvPr>
        </p:nvSpPr>
        <p:spPr>
          <a:xfrm>
            <a:off x="3884613" y="0"/>
            <a:ext cx="2971800" cy="457200"/>
          </a:xfrm>
          <a:prstGeom prst="rect">
            <a:avLst/>
          </a:prstGeom>
        </p:spPr>
        <p:txBody>
          <a:bodyPr vert="horz" wrap="square" lIns="91440" tIns="45720" rIns="91440" bIns="45720" numCol="1" anchor="t" anchorCtr="0" compatLnSpc="1">
            <a:prstTxWarp prst="textNoShape">
              <a:avLst/>
            </a:prstTxWarp>
          </a:bodyPr>
          <a:lstStyle>
            <a:lvl1pPr algn="r">
              <a:defRPr sz="1200"/>
            </a:lvl1pPr>
          </a:lstStyle>
          <a:p>
            <a:pPr>
              <a:defRPr/>
            </a:pPr>
            <a:fld id="{F405D8FB-064C-4140-9D07-F64EEBFE4140}" type="datetime1">
              <a:rPr lang="en-US"/>
              <a:pPr>
                <a:defRPr/>
              </a:pPr>
              <a:t>11/21/12</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US" noProof="0" smtClean="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atin typeface="Helvetica Neue Light" charset="0"/>
                <a:ea typeface="ヒラギノ角ゴ ProN W3" charset="-128"/>
                <a:cs typeface="ヒラギノ角ゴ ProN W3" charset="-128"/>
                <a:sym typeface="Helvetica Neue Light" charset="0"/>
              </a:defRPr>
            </a:lvl1pPr>
          </a:lstStyle>
          <a:p>
            <a:pPr>
              <a:defRPr/>
            </a:pPr>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a:defRPr sz="1200"/>
            </a:lvl1pPr>
          </a:lstStyle>
          <a:p>
            <a:pPr>
              <a:defRPr/>
            </a:pPr>
            <a:fld id="{614C75EA-CC21-8749-8F28-1181D85AB814}" type="slidenum">
              <a:rPr lang="en-US"/>
              <a:pPr>
                <a:defRPr/>
              </a:pPr>
              <a:t>‹#›</a:t>
            </a:fld>
            <a:endParaRPr lang="en-US"/>
          </a:p>
        </p:txBody>
      </p:sp>
    </p:spTree>
    <p:extLst>
      <p:ext uri="{BB962C8B-B14F-4D97-AF65-F5344CB8AC3E}">
        <p14:creationId xmlns:p14="http://schemas.microsoft.com/office/powerpoint/2010/main" val="2556902882"/>
      </p:ext>
    </p:extLst>
  </p:cSld>
  <p:clrMap bg1="lt1" tx1="dk1" bg2="lt2" tx2="dk2" accent1="accent1" accent2="accent2" accent3="accent3" accent4="accent4" accent5="accent5" accent6="accent6" hlink="hlink" folHlink="folHlink"/>
  <p:notesStyle>
    <a:lvl1pPr algn="l" defTabSz="457200" rtl="0" eaLnBrk="0" fontAlgn="base" hangingPunct="0">
      <a:spcBef>
        <a:spcPct val="30000"/>
      </a:spcBef>
      <a:spcAft>
        <a:spcPct val="0"/>
      </a:spcAft>
      <a:defRPr sz="1200" kern="1200">
        <a:solidFill>
          <a:schemeClr val="tx1"/>
        </a:solidFill>
        <a:latin typeface="+mn-lt"/>
        <a:ea typeface="ＭＳ Ｐゴシック" charset="-128"/>
        <a:cs typeface="ＭＳ Ｐゴシック" charset="-128"/>
      </a:defRPr>
    </a:lvl1pPr>
    <a:lvl2pPr marL="457200" algn="l" defTabSz="457200" rtl="0" eaLnBrk="0" fontAlgn="base" hangingPunct="0">
      <a:spcBef>
        <a:spcPct val="30000"/>
      </a:spcBef>
      <a:spcAft>
        <a:spcPct val="0"/>
      </a:spcAft>
      <a:defRPr sz="1200" kern="1200">
        <a:solidFill>
          <a:schemeClr val="tx1"/>
        </a:solidFill>
        <a:latin typeface="+mn-lt"/>
        <a:ea typeface="ＭＳ Ｐゴシック" charset="-128"/>
        <a:cs typeface="+mn-cs"/>
      </a:defRPr>
    </a:lvl2pPr>
    <a:lvl3pPr marL="914400" algn="l" defTabSz="457200" rtl="0" eaLnBrk="0" fontAlgn="base" hangingPunct="0">
      <a:spcBef>
        <a:spcPct val="30000"/>
      </a:spcBef>
      <a:spcAft>
        <a:spcPct val="0"/>
      </a:spcAft>
      <a:defRPr sz="1200" kern="1200">
        <a:solidFill>
          <a:schemeClr val="tx1"/>
        </a:solidFill>
        <a:latin typeface="+mn-lt"/>
        <a:ea typeface="ＭＳ Ｐゴシック" charset="-128"/>
        <a:cs typeface="+mn-cs"/>
      </a:defRPr>
    </a:lvl3pPr>
    <a:lvl4pPr marL="1371600" algn="l" defTabSz="457200" rtl="0" eaLnBrk="0" fontAlgn="base" hangingPunct="0">
      <a:spcBef>
        <a:spcPct val="30000"/>
      </a:spcBef>
      <a:spcAft>
        <a:spcPct val="0"/>
      </a:spcAft>
      <a:defRPr sz="1200" kern="1200">
        <a:solidFill>
          <a:schemeClr val="tx1"/>
        </a:solidFill>
        <a:latin typeface="+mn-lt"/>
        <a:ea typeface="ＭＳ Ｐゴシック" charset="-128"/>
        <a:cs typeface="+mn-cs"/>
      </a:defRPr>
    </a:lvl4pPr>
    <a:lvl5pPr marL="1828800" algn="l" defTabSz="457200" rtl="0" eaLnBrk="0" fontAlgn="base" hangingPunct="0">
      <a:spcBef>
        <a:spcPct val="30000"/>
      </a:spcBef>
      <a:spcAft>
        <a:spcPct val="0"/>
      </a:spcAft>
      <a:defRPr sz="1200" kern="1200">
        <a:solidFill>
          <a:schemeClr val="tx1"/>
        </a:solidFill>
        <a:latin typeface="+mn-lt"/>
        <a:ea typeface="ＭＳ Ｐゴシック" charset="-128"/>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22530"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atin typeface="Calibri" charset="0"/>
                <a:ea typeface="MS PGothic" charset="0"/>
                <a:cs typeface="MS PGothic" charset="0"/>
              </a:rPr>
              <a:t>Modules should be 3-7 minutes long </a:t>
            </a:r>
          </a:p>
          <a:p>
            <a:endParaRPr lang="en-US">
              <a:latin typeface="Calibri" charset="0"/>
              <a:ea typeface="MS PGothic" charset="0"/>
              <a:cs typeface="MS PGothic" charset="0"/>
            </a:endParaRPr>
          </a:p>
          <a:p>
            <a:r>
              <a:rPr lang="en-US">
                <a:latin typeface="Calibri" charset="0"/>
                <a:ea typeface="MS PGothic" charset="0"/>
                <a:cs typeface="MS PGothic" charset="0"/>
              </a:rPr>
              <a:t>Voiceover script:  </a:t>
            </a:r>
          </a:p>
          <a:p>
            <a:r>
              <a:rPr lang="en-US">
                <a:latin typeface="Calibri" charset="0"/>
                <a:ea typeface="MS PGothic" charset="0"/>
                <a:cs typeface="MS PGothic" charset="0"/>
              </a:rPr>
              <a:t>This training module is part of the ESIP Federation's Data Management Course for Scientists.  The subject of this module is Local data managerment: Creating documentation and metadata. The title of this module is  Introduction to metadata and metadata standards authored by Lynn Yarmey from the National Snow and Ice Data Center.  Besides the Earth Science Information Partners (ESIP) Federation, sponsors of this Data Management Course are the Data Conservancy and the United States National Oceanographic and Atmospheric Administration, NOAA. </a:t>
            </a:r>
          </a:p>
        </p:txBody>
      </p:sp>
      <p:sp>
        <p:nvSpPr>
          <p:cNvPr id="22531"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200">
                <a:solidFill>
                  <a:srgbClr val="000000"/>
                </a:solidFill>
                <a:latin typeface="Helvetica Neue Light" charset="0"/>
                <a:ea typeface="ヒラギノ角ゴ ProN W3" charset="0"/>
                <a:cs typeface="ヒラギノ角ゴ ProN W3" charset="0"/>
                <a:sym typeface="Helvetica Neue Light" charset="0"/>
              </a:defRPr>
            </a:lvl1pPr>
            <a:lvl2pPr marL="742950" indent="-285750" eaLnBrk="0" hangingPunct="0">
              <a:defRPr sz="4200">
                <a:solidFill>
                  <a:srgbClr val="000000"/>
                </a:solidFill>
                <a:latin typeface="Helvetica Neue Light" charset="0"/>
                <a:ea typeface="ヒラギノ角ゴ ProN W3" charset="0"/>
                <a:cs typeface="ヒラギノ角ゴ ProN W3" charset="0"/>
                <a:sym typeface="Helvetica Neue Light" charset="0"/>
              </a:defRPr>
            </a:lvl2pPr>
            <a:lvl3pPr marL="1143000" indent="-228600" eaLnBrk="0" hangingPunct="0">
              <a:defRPr sz="4200">
                <a:solidFill>
                  <a:srgbClr val="000000"/>
                </a:solidFill>
                <a:latin typeface="Helvetica Neue Light" charset="0"/>
                <a:ea typeface="ヒラギノ角ゴ ProN W3" charset="0"/>
                <a:cs typeface="ヒラギノ角ゴ ProN W3" charset="0"/>
                <a:sym typeface="Helvetica Neue Light" charset="0"/>
              </a:defRPr>
            </a:lvl3pPr>
            <a:lvl4pPr marL="1600200" indent="-228600" eaLnBrk="0" hangingPunct="0">
              <a:defRPr sz="4200">
                <a:solidFill>
                  <a:srgbClr val="000000"/>
                </a:solidFill>
                <a:latin typeface="Helvetica Neue Light" charset="0"/>
                <a:ea typeface="ヒラギノ角ゴ ProN W3" charset="0"/>
                <a:cs typeface="ヒラギノ角ゴ ProN W3" charset="0"/>
                <a:sym typeface="Helvetica Neue Light" charset="0"/>
              </a:defRPr>
            </a:lvl4pPr>
            <a:lvl5pPr marL="2057400" indent="-228600" eaLnBrk="0" hangingPunct="0">
              <a:defRPr sz="4200">
                <a:solidFill>
                  <a:srgbClr val="000000"/>
                </a:solidFill>
                <a:latin typeface="Helvetica Neue Light" charset="0"/>
                <a:ea typeface="ヒラギノ角ゴ ProN W3" charset="0"/>
                <a:cs typeface="ヒラギノ角ゴ ProN W3" charset="0"/>
                <a:sym typeface="Helvetica Neue Light" charset="0"/>
              </a:defRPr>
            </a:lvl5pPr>
            <a:lvl6pPr marL="2514600" indent="-228600" algn="ctr" eaLnBrk="0" fontAlgn="base" hangingPunct="0">
              <a:spcBef>
                <a:spcPct val="0"/>
              </a:spcBef>
              <a:spcAft>
                <a:spcPct val="0"/>
              </a:spcAft>
              <a:defRPr sz="4200">
                <a:solidFill>
                  <a:srgbClr val="000000"/>
                </a:solidFill>
                <a:latin typeface="Helvetica Neue Light" charset="0"/>
                <a:ea typeface="ヒラギノ角ゴ ProN W3" charset="0"/>
                <a:cs typeface="ヒラギノ角ゴ ProN W3" charset="0"/>
                <a:sym typeface="Helvetica Neue Light" charset="0"/>
              </a:defRPr>
            </a:lvl6pPr>
            <a:lvl7pPr marL="2971800" indent="-228600" algn="ctr" eaLnBrk="0" fontAlgn="base" hangingPunct="0">
              <a:spcBef>
                <a:spcPct val="0"/>
              </a:spcBef>
              <a:spcAft>
                <a:spcPct val="0"/>
              </a:spcAft>
              <a:defRPr sz="4200">
                <a:solidFill>
                  <a:srgbClr val="000000"/>
                </a:solidFill>
                <a:latin typeface="Helvetica Neue Light" charset="0"/>
                <a:ea typeface="ヒラギノ角ゴ ProN W3" charset="0"/>
                <a:cs typeface="ヒラギノ角ゴ ProN W3" charset="0"/>
                <a:sym typeface="Helvetica Neue Light" charset="0"/>
              </a:defRPr>
            </a:lvl7pPr>
            <a:lvl8pPr marL="3429000" indent="-228600" algn="ctr" eaLnBrk="0" fontAlgn="base" hangingPunct="0">
              <a:spcBef>
                <a:spcPct val="0"/>
              </a:spcBef>
              <a:spcAft>
                <a:spcPct val="0"/>
              </a:spcAft>
              <a:defRPr sz="4200">
                <a:solidFill>
                  <a:srgbClr val="000000"/>
                </a:solidFill>
                <a:latin typeface="Helvetica Neue Light" charset="0"/>
                <a:ea typeface="ヒラギノ角ゴ ProN W3" charset="0"/>
                <a:cs typeface="ヒラギノ角ゴ ProN W3" charset="0"/>
                <a:sym typeface="Helvetica Neue Light" charset="0"/>
              </a:defRPr>
            </a:lvl8pPr>
            <a:lvl9pPr marL="3886200" indent="-228600" algn="ctr" eaLnBrk="0" fontAlgn="base" hangingPunct="0">
              <a:spcBef>
                <a:spcPct val="0"/>
              </a:spcBef>
              <a:spcAft>
                <a:spcPct val="0"/>
              </a:spcAft>
              <a:defRPr sz="4200">
                <a:solidFill>
                  <a:srgbClr val="000000"/>
                </a:solidFill>
                <a:latin typeface="Helvetica Neue Light" charset="0"/>
                <a:ea typeface="ヒラギノ角ゴ ProN W3" charset="0"/>
                <a:cs typeface="ヒラギノ角ゴ ProN W3" charset="0"/>
                <a:sym typeface="Helvetica Neue Light" charset="0"/>
              </a:defRPr>
            </a:lvl9pPr>
          </a:lstStyle>
          <a:p>
            <a:pPr eaLnBrk="1" hangingPunct="1"/>
            <a:fld id="{938AF672-8601-1F49-B611-B6F6F2E65B53}" type="slidenum">
              <a:rPr lang="en-US" sz="1200"/>
              <a:pPr eaLnBrk="1" hangingPunct="1"/>
              <a:t>1</a:t>
            </a:fld>
            <a:endParaRPr lang="en-US" sz="120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24578"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atin typeface="Calibri" charset="0"/>
                <a:ea typeface="MS PGothic" charset="0"/>
                <a:cs typeface="MS PGothic" charset="0"/>
              </a:rPr>
              <a:t>To give you an overview of what this module will cover, we will be discussing terminology, looking at an example of metadata, bringing metadata standards into the mix, and offering some suggestions on how to start implementing some of this in your lab.  We will also give you a few pointers for more information.</a:t>
            </a:r>
          </a:p>
        </p:txBody>
      </p:sp>
      <p:sp>
        <p:nvSpPr>
          <p:cNvPr id="24579"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200">
                <a:solidFill>
                  <a:srgbClr val="000000"/>
                </a:solidFill>
                <a:latin typeface="Helvetica Neue Light" charset="0"/>
                <a:ea typeface="ヒラギノ角ゴ ProN W3" charset="0"/>
                <a:cs typeface="ヒラギノ角ゴ ProN W3" charset="0"/>
                <a:sym typeface="Helvetica Neue Light" charset="0"/>
              </a:defRPr>
            </a:lvl1pPr>
            <a:lvl2pPr marL="742950" indent="-285750" eaLnBrk="0" hangingPunct="0">
              <a:defRPr sz="4200">
                <a:solidFill>
                  <a:srgbClr val="000000"/>
                </a:solidFill>
                <a:latin typeface="Helvetica Neue Light" charset="0"/>
                <a:ea typeface="ヒラギノ角ゴ ProN W3" charset="0"/>
                <a:cs typeface="ヒラギノ角ゴ ProN W3" charset="0"/>
                <a:sym typeface="Helvetica Neue Light" charset="0"/>
              </a:defRPr>
            </a:lvl2pPr>
            <a:lvl3pPr marL="1143000" indent="-228600" eaLnBrk="0" hangingPunct="0">
              <a:defRPr sz="4200">
                <a:solidFill>
                  <a:srgbClr val="000000"/>
                </a:solidFill>
                <a:latin typeface="Helvetica Neue Light" charset="0"/>
                <a:ea typeface="ヒラギノ角ゴ ProN W3" charset="0"/>
                <a:cs typeface="ヒラギノ角ゴ ProN W3" charset="0"/>
                <a:sym typeface="Helvetica Neue Light" charset="0"/>
              </a:defRPr>
            </a:lvl3pPr>
            <a:lvl4pPr marL="1600200" indent="-228600" eaLnBrk="0" hangingPunct="0">
              <a:defRPr sz="4200">
                <a:solidFill>
                  <a:srgbClr val="000000"/>
                </a:solidFill>
                <a:latin typeface="Helvetica Neue Light" charset="0"/>
                <a:ea typeface="ヒラギノ角ゴ ProN W3" charset="0"/>
                <a:cs typeface="ヒラギノ角ゴ ProN W3" charset="0"/>
                <a:sym typeface="Helvetica Neue Light" charset="0"/>
              </a:defRPr>
            </a:lvl4pPr>
            <a:lvl5pPr marL="2057400" indent="-228600" eaLnBrk="0" hangingPunct="0">
              <a:defRPr sz="4200">
                <a:solidFill>
                  <a:srgbClr val="000000"/>
                </a:solidFill>
                <a:latin typeface="Helvetica Neue Light" charset="0"/>
                <a:ea typeface="ヒラギノ角ゴ ProN W3" charset="0"/>
                <a:cs typeface="ヒラギノ角ゴ ProN W3" charset="0"/>
                <a:sym typeface="Helvetica Neue Light" charset="0"/>
              </a:defRPr>
            </a:lvl5pPr>
            <a:lvl6pPr marL="2514600" indent="-228600" algn="ctr" eaLnBrk="0" fontAlgn="base" hangingPunct="0">
              <a:spcBef>
                <a:spcPct val="0"/>
              </a:spcBef>
              <a:spcAft>
                <a:spcPct val="0"/>
              </a:spcAft>
              <a:defRPr sz="4200">
                <a:solidFill>
                  <a:srgbClr val="000000"/>
                </a:solidFill>
                <a:latin typeface="Helvetica Neue Light" charset="0"/>
                <a:ea typeface="ヒラギノ角ゴ ProN W3" charset="0"/>
                <a:cs typeface="ヒラギノ角ゴ ProN W3" charset="0"/>
                <a:sym typeface="Helvetica Neue Light" charset="0"/>
              </a:defRPr>
            </a:lvl6pPr>
            <a:lvl7pPr marL="2971800" indent="-228600" algn="ctr" eaLnBrk="0" fontAlgn="base" hangingPunct="0">
              <a:spcBef>
                <a:spcPct val="0"/>
              </a:spcBef>
              <a:spcAft>
                <a:spcPct val="0"/>
              </a:spcAft>
              <a:defRPr sz="4200">
                <a:solidFill>
                  <a:srgbClr val="000000"/>
                </a:solidFill>
                <a:latin typeface="Helvetica Neue Light" charset="0"/>
                <a:ea typeface="ヒラギノ角ゴ ProN W3" charset="0"/>
                <a:cs typeface="ヒラギノ角ゴ ProN W3" charset="0"/>
                <a:sym typeface="Helvetica Neue Light" charset="0"/>
              </a:defRPr>
            </a:lvl7pPr>
            <a:lvl8pPr marL="3429000" indent="-228600" algn="ctr" eaLnBrk="0" fontAlgn="base" hangingPunct="0">
              <a:spcBef>
                <a:spcPct val="0"/>
              </a:spcBef>
              <a:spcAft>
                <a:spcPct val="0"/>
              </a:spcAft>
              <a:defRPr sz="4200">
                <a:solidFill>
                  <a:srgbClr val="000000"/>
                </a:solidFill>
                <a:latin typeface="Helvetica Neue Light" charset="0"/>
                <a:ea typeface="ヒラギノ角ゴ ProN W3" charset="0"/>
                <a:cs typeface="ヒラギノ角ゴ ProN W3" charset="0"/>
                <a:sym typeface="Helvetica Neue Light" charset="0"/>
              </a:defRPr>
            </a:lvl8pPr>
            <a:lvl9pPr marL="3886200" indent="-228600" algn="ctr" eaLnBrk="0" fontAlgn="base" hangingPunct="0">
              <a:spcBef>
                <a:spcPct val="0"/>
              </a:spcBef>
              <a:spcAft>
                <a:spcPct val="0"/>
              </a:spcAft>
              <a:defRPr sz="4200">
                <a:solidFill>
                  <a:srgbClr val="000000"/>
                </a:solidFill>
                <a:latin typeface="Helvetica Neue Light" charset="0"/>
                <a:ea typeface="ヒラギノ角ゴ ProN W3" charset="0"/>
                <a:cs typeface="ヒラギノ角ゴ ProN W3" charset="0"/>
                <a:sym typeface="Helvetica Neue Light" charset="0"/>
              </a:defRPr>
            </a:lvl9pPr>
          </a:lstStyle>
          <a:p>
            <a:pPr eaLnBrk="1" hangingPunct="1"/>
            <a:fld id="{156EE604-2534-284F-8FCA-F6D70C03D5EC}" type="slidenum">
              <a:rPr lang="en-US" sz="1200"/>
              <a:pPr eaLnBrk="1" hangingPunct="1"/>
              <a:t>2</a:t>
            </a:fld>
            <a:endParaRPr lang="en-US" sz="120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7"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34818"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atin typeface="Calibri" charset="0"/>
                <a:ea typeface="ＭＳ Ｐゴシック" charset="0"/>
                <a:cs typeface="ＭＳ Ｐゴシック" charset="0"/>
              </a:rPr>
              <a:t>Starting with terminology, ‘metadata’ is a word you will hear more and more frequently.  If you ask around, the most common definition given is that metadata are ‘data about data’.  This gives you a general context, but what does this really mean?</a:t>
            </a:r>
          </a:p>
        </p:txBody>
      </p:sp>
      <p:sp>
        <p:nvSpPr>
          <p:cNvPr id="34819"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200">
                <a:solidFill>
                  <a:srgbClr val="000000"/>
                </a:solidFill>
                <a:latin typeface="Helvetica Neue Light" charset="0"/>
                <a:ea typeface="ヒラギノ角ゴ ProN W3" charset="0"/>
                <a:cs typeface="ヒラギノ角ゴ ProN W3" charset="0"/>
                <a:sym typeface="Helvetica Neue Light" charset="0"/>
              </a:defRPr>
            </a:lvl1pPr>
            <a:lvl2pPr marL="742950" indent="-285750" eaLnBrk="0" hangingPunct="0">
              <a:defRPr sz="4200">
                <a:solidFill>
                  <a:srgbClr val="000000"/>
                </a:solidFill>
                <a:latin typeface="Helvetica Neue Light" charset="0"/>
                <a:ea typeface="ヒラギノ角ゴ ProN W3" charset="0"/>
                <a:cs typeface="ヒラギノ角ゴ ProN W3" charset="0"/>
                <a:sym typeface="Helvetica Neue Light" charset="0"/>
              </a:defRPr>
            </a:lvl2pPr>
            <a:lvl3pPr marL="1143000" indent="-228600" eaLnBrk="0" hangingPunct="0">
              <a:defRPr sz="4200">
                <a:solidFill>
                  <a:srgbClr val="000000"/>
                </a:solidFill>
                <a:latin typeface="Helvetica Neue Light" charset="0"/>
                <a:ea typeface="ヒラギノ角ゴ ProN W3" charset="0"/>
                <a:cs typeface="ヒラギノ角ゴ ProN W3" charset="0"/>
                <a:sym typeface="Helvetica Neue Light" charset="0"/>
              </a:defRPr>
            </a:lvl3pPr>
            <a:lvl4pPr marL="1600200" indent="-228600" eaLnBrk="0" hangingPunct="0">
              <a:defRPr sz="4200">
                <a:solidFill>
                  <a:srgbClr val="000000"/>
                </a:solidFill>
                <a:latin typeface="Helvetica Neue Light" charset="0"/>
                <a:ea typeface="ヒラギノ角ゴ ProN W3" charset="0"/>
                <a:cs typeface="ヒラギノ角ゴ ProN W3" charset="0"/>
                <a:sym typeface="Helvetica Neue Light" charset="0"/>
              </a:defRPr>
            </a:lvl4pPr>
            <a:lvl5pPr marL="2057400" indent="-228600" eaLnBrk="0" hangingPunct="0">
              <a:defRPr sz="4200">
                <a:solidFill>
                  <a:srgbClr val="000000"/>
                </a:solidFill>
                <a:latin typeface="Helvetica Neue Light" charset="0"/>
                <a:ea typeface="ヒラギノ角ゴ ProN W3" charset="0"/>
                <a:cs typeface="ヒラギノ角ゴ ProN W3" charset="0"/>
                <a:sym typeface="Helvetica Neue Light" charset="0"/>
              </a:defRPr>
            </a:lvl5pPr>
            <a:lvl6pPr marL="2514600" indent="-228600" algn="ctr" eaLnBrk="0" fontAlgn="base" hangingPunct="0">
              <a:spcBef>
                <a:spcPct val="0"/>
              </a:spcBef>
              <a:spcAft>
                <a:spcPct val="0"/>
              </a:spcAft>
              <a:defRPr sz="4200">
                <a:solidFill>
                  <a:srgbClr val="000000"/>
                </a:solidFill>
                <a:latin typeface="Helvetica Neue Light" charset="0"/>
                <a:ea typeface="ヒラギノ角ゴ ProN W3" charset="0"/>
                <a:cs typeface="ヒラギノ角ゴ ProN W3" charset="0"/>
                <a:sym typeface="Helvetica Neue Light" charset="0"/>
              </a:defRPr>
            </a:lvl6pPr>
            <a:lvl7pPr marL="2971800" indent="-228600" algn="ctr" eaLnBrk="0" fontAlgn="base" hangingPunct="0">
              <a:spcBef>
                <a:spcPct val="0"/>
              </a:spcBef>
              <a:spcAft>
                <a:spcPct val="0"/>
              </a:spcAft>
              <a:defRPr sz="4200">
                <a:solidFill>
                  <a:srgbClr val="000000"/>
                </a:solidFill>
                <a:latin typeface="Helvetica Neue Light" charset="0"/>
                <a:ea typeface="ヒラギノ角ゴ ProN W3" charset="0"/>
                <a:cs typeface="ヒラギノ角ゴ ProN W3" charset="0"/>
                <a:sym typeface="Helvetica Neue Light" charset="0"/>
              </a:defRPr>
            </a:lvl7pPr>
            <a:lvl8pPr marL="3429000" indent="-228600" algn="ctr" eaLnBrk="0" fontAlgn="base" hangingPunct="0">
              <a:spcBef>
                <a:spcPct val="0"/>
              </a:spcBef>
              <a:spcAft>
                <a:spcPct val="0"/>
              </a:spcAft>
              <a:defRPr sz="4200">
                <a:solidFill>
                  <a:srgbClr val="000000"/>
                </a:solidFill>
                <a:latin typeface="Helvetica Neue Light" charset="0"/>
                <a:ea typeface="ヒラギノ角ゴ ProN W3" charset="0"/>
                <a:cs typeface="ヒラギノ角ゴ ProN W3" charset="0"/>
                <a:sym typeface="Helvetica Neue Light" charset="0"/>
              </a:defRPr>
            </a:lvl8pPr>
            <a:lvl9pPr marL="3886200" indent="-228600" algn="ctr" eaLnBrk="0" fontAlgn="base" hangingPunct="0">
              <a:spcBef>
                <a:spcPct val="0"/>
              </a:spcBef>
              <a:spcAft>
                <a:spcPct val="0"/>
              </a:spcAft>
              <a:defRPr sz="4200">
                <a:solidFill>
                  <a:srgbClr val="000000"/>
                </a:solidFill>
                <a:latin typeface="Helvetica Neue Light" charset="0"/>
                <a:ea typeface="ヒラギノ角ゴ ProN W3" charset="0"/>
                <a:cs typeface="ヒラギノ角ゴ ProN W3" charset="0"/>
                <a:sym typeface="Helvetica Neue Light" charset="0"/>
              </a:defRPr>
            </a:lvl9pPr>
          </a:lstStyle>
          <a:p>
            <a:pPr eaLnBrk="1" hangingPunct="1"/>
            <a:fld id="{F33E078B-9EDA-3249-A14A-443173A771B4}" type="slidenum">
              <a:rPr lang="en-US" sz="1200"/>
              <a:pPr eaLnBrk="1" hangingPunct="1"/>
              <a:t>3</a:t>
            </a:fld>
            <a:endParaRPr lang="en-US" sz="120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1"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35842"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atin typeface="Calibri" charset="0"/>
                <a:ea typeface="ＭＳ Ｐゴシック" charset="0"/>
                <a:cs typeface="ＭＳ Ｐゴシック" charset="0"/>
              </a:rPr>
              <a:t>Let’s work on a more specific definition of metadata.  When we talk about metadata, we really mean all of the information someone would need to know in order to find, evaluate, understand and reuse your data.  For someone coming into your lab, this might be pretty straightforward, you can walk them through your organization system, you can talk about what field work you do, how you quality control and use your data.  But this description changes slightly when you start thinking about how you would describe your data to someone from a lab down the hall.  Maybe you would give more information on your field sites, or or talk about why you decided to take advantage of campus IT services for data storage.  Moving even farther from the field, you would likely need to change your vocabulary a bit when discussing your data with someone from another domain, or even a reporter.  There have been so many stories in the news lately about how we communicate and present our science to policy makers,  ‘Metadata’ encompasses all of this description and communication.   </a:t>
            </a:r>
          </a:p>
          <a:p>
            <a:endParaRPr lang="en-US">
              <a:latin typeface="Calibri" charset="0"/>
              <a:ea typeface="ＭＳ Ｐゴシック" charset="0"/>
              <a:cs typeface="ＭＳ Ｐゴシック" charset="0"/>
            </a:endParaRPr>
          </a:p>
          <a:p>
            <a:r>
              <a:rPr lang="en-US">
                <a:latin typeface="Calibri" charset="0"/>
                <a:ea typeface="ＭＳ Ｐゴシック" charset="0"/>
                <a:cs typeface="ＭＳ Ｐゴシック" charset="0"/>
              </a:rPr>
              <a:t>Let’s go through an example.</a:t>
            </a:r>
          </a:p>
        </p:txBody>
      </p:sp>
      <p:sp>
        <p:nvSpPr>
          <p:cNvPr id="35843"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200">
                <a:solidFill>
                  <a:srgbClr val="000000"/>
                </a:solidFill>
                <a:latin typeface="Helvetica Neue Light" charset="0"/>
                <a:ea typeface="ヒラギノ角ゴ ProN W3" charset="0"/>
                <a:cs typeface="ヒラギノ角ゴ ProN W3" charset="0"/>
                <a:sym typeface="Helvetica Neue Light" charset="0"/>
              </a:defRPr>
            </a:lvl1pPr>
            <a:lvl2pPr marL="742950" indent="-285750" eaLnBrk="0" hangingPunct="0">
              <a:defRPr sz="4200">
                <a:solidFill>
                  <a:srgbClr val="000000"/>
                </a:solidFill>
                <a:latin typeface="Helvetica Neue Light" charset="0"/>
                <a:ea typeface="ヒラギノ角ゴ ProN W3" charset="0"/>
                <a:cs typeface="ヒラギノ角ゴ ProN W3" charset="0"/>
                <a:sym typeface="Helvetica Neue Light" charset="0"/>
              </a:defRPr>
            </a:lvl2pPr>
            <a:lvl3pPr marL="1143000" indent="-228600" eaLnBrk="0" hangingPunct="0">
              <a:defRPr sz="4200">
                <a:solidFill>
                  <a:srgbClr val="000000"/>
                </a:solidFill>
                <a:latin typeface="Helvetica Neue Light" charset="0"/>
                <a:ea typeface="ヒラギノ角ゴ ProN W3" charset="0"/>
                <a:cs typeface="ヒラギノ角ゴ ProN W3" charset="0"/>
                <a:sym typeface="Helvetica Neue Light" charset="0"/>
              </a:defRPr>
            </a:lvl3pPr>
            <a:lvl4pPr marL="1600200" indent="-228600" eaLnBrk="0" hangingPunct="0">
              <a:defRPr sz="4200">
                <a:solidFill>
                  <a:srgbClr val="000000"/>
                </a:solidFill>
                <a:latin typeface="Helvetica Neue Light" charset="0"/>
                <a:ea typeface="ヒラギノ角ゴ ProN W3" charset="0"/>
                <a:cs typeface="ヒラギノ角ゴ ProN W3" charset="0"/>
                <a:sym typeface="Helvetica Neue Light" charset="0"/>
              </a:defRPr>
            </a:lvl4pPr>
            <a:lvl5pPr marL="2057400" indent="-228600" eaLnBrk="0" hangingPunct="0">
              <a:defRPr sz="4200">
                <a:solidFill>
                  <a:srgbClr val="000000"/>
                </a:solidFill>
                <a:latin typeface="Helvetica Neue Light" charset="0"/>
                <a:ea typeface="ヒラギノ角ゴ ProN W3" charset="0"/>
                <a:cs typeface="ヒラギノ角ゴ ProN W3" charset="0"/>
                <a:sym typeface="Helvetica Neue Light" charset="0"/>
              </a:defRPr>
            </a:lvl5pPr>
            <a:lvl6pPr marL="2514600" indent="-228600" algn="ctr" eaLnBrk="0" fontAlgn="base" hangingPunct="0">
              <a:spcBef>
                <a:spcPct val="0"/>
              </a:spcBef>
              <a:spcAft>
                <a:spcPct val="0"/>
              </a:spcAft>
              <a:defRPr sz="4200">
                <a:solidFill>
                  <a:srgbClr val="000000"/>
                </a:solidFill>
                <a:latin typeface="Helvetica Neue Light" charset="0"/>
                <a:ea typeface="ヒラギノ角ゴ ProN W3" charset="0"/>
                <a:cs typeface="ヒラギノ角ゴ ProN W3" charset="0"/>
                <a:sym typeface="Helvetica Neue Light" charset="0"/>
              </a:defRPr>
            </a:lvl6pPr>
            <a:lvl7pPr marL="2971800" indent="-228600" algn="ctr" eaLnBrk="0" fontAlgn="base" hangingPunct="0">
              <a:spcBef>
                <a:spcPct val="0"/>
              </a:spcBef>
              <a:spcAft>
                <a:spcPct val="0"/>
              </a:spcAft>
              <a:defRPr sz="4200">
                <a:solidFill>
                  <a:srgbClr val="000000"/>
                </a:solidFill>
                <a:latin typeface="Helvetica Neue Light" charset="0"/>
                <a:ea typeface="ヒラギノ角ゴ ProN W3" charset="0"/>
                <a:cs typeface="ヒラギノ角ゴ ProN W3" charset="0"/>
                <a:sym typeface="Helvetica Neue Light" charset="0"/>
              </a:defRPr>
            </a:lvl7pPr>
            <a:lvl8pPr marL="3429000" indent="-228600" algn="ctr" eaLnBrk="0" fontAlgn="base" hangingPunct="0">
              <a:spcBef>
                <a:spcPct val="0"/>
              </a:spcBef>
              <a:spcAft>
                <a:spcPct val="0"/>
              </a:spcAft>
              <a:defRPr sz="4200">
                <a:solidFill>
                  <a:srgbClr val="000000"/>
                </a:solidFill>
                <a:latin typeface="Helvetica Neue Light" charset="0"/>
                <a:ea typeface="ヒラギノ角ゴ ProN W3" charset="0"/>
                <a:cs typeface="ヒラギノ角ゴ ProN W3" charset="0"/>
                <a:sym typeface="Helvetica Neue Light" charset="0"/>
              </a:defRPr>
            </a:lvl8pPr>
            <a:lvl9pPr marL="3886200" indent="-228600" algn="ctr" eaLnBrk="0" fontAlgn="base" hangingPunct="0">
              <a:spcBef>
                <a:spcPct val="0"/>
              </a:spcBef>
              <a:spcAft>
                <a:spcPct val="0"/>
              </a:spcAft>
              <a:defRPr sz="4200">
                <a:solidFill>
                  <a:srgbClr val="000000"/>
                </a:solidFill>
                <a:latin typeface="Helvetica Neue Light" charset="0"/>
                <a:ea typeface="ヒラギノ角ゴ ProN W3" charset="0"/>
                <a:cs typeface="ヒラギノ角ゴ ProN W3" charset="0"/>
                <a:sym typeface="Helvetica Neue Light" charset="0"/>
              </a:defRPr>
            </a:lvl9pPr>
          </a:lstStyle>
          <a:p>
            <a:pPr eaLnBrk="1" hangingPunct="1"/>
            <a:fld id="{C253C99B-3602-7C47-BE3E-DA6BA87DADD1}" type="slidenum">
              <a:rPr lang="en-US" sz="1200"/>
              <a:pPr eaLnBrk="1" hangingPunct="1"/>
              <a:t>4</a:t>
            </a:fld>
            <a:endParaRPr lang="en-US" sz="120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36866"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atin typeface="Calibri" charset="0"/>
                <a:ea typeface="ＭＳ Ｐゴシック" charset="0"/>
                <a:cs typeface="ＭＳ Ｐゴシック" charset="0"/>
              </a:rPr>
              <a:t>I will give you a value, and will let you know that this is a temperature value.  This could be a number from a spreadsheet, downloaded from a database, or maybe a value from a table in a journal article. Think about what you would need to know from me to use this value.  </a:t>
            </a:r>
          </a:p>
        </p:txBody>
      </p:sp>
      <p:sp>
        <p:nvSpPr>
          <p:cNvPr id="36867"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200">
                <a:solidFill>
                  <a:srgbClr val="000000"/>
                </a:solidFill>
                <a:latin typeface="Helvetica Neue Light" charset="0"/>
                <a:ea typeface="ヒラギノ角ゴ ProN W3" charset="0"/>
                <a:cs typeface="ヒラギノ角ゴ ProN W3" charset="0"/>
                <a:sym typeface="Helvetica Neue Light" charset="0"/>
              </a:defRPr>
            </a:lvl1pPr>
            <a:lvl2pPr marL="742950" indent="-285750" eaLnBrk="0" hangingPunct="0">
              <a:defRPr sz="4200">
                <a:solidFill>
                  <a:srgbClr val="000000"/>
                </a:solidFill>
                <a:latin typeface="Helvetica Neue Light" charset="0"/>
                <a:ea typeface="ヒラギノ角ゴ ProN W3" charset="0"/>
                <a:cs typeface="ヒラギノ角ゴ ProN W3" charset="0"/>
                <a:sym typeface="Helvetica Neue Light" charset="0"/>
              </a:defRPr>
            </a:lvl2pPr>
            <a:lvl3pPr marL="1143000" indent="-228600" eaLnBrk="0" hangingPunct="0">
              <a:defRPr sz="4200">
                <a:solidFill>
                  <a:srgbClr val="000000"/>
                </a:solidFill>
                <a:latin typeface="Helvetica Neue Light" charset="0"/>
                <a:ea typeface="ヒラギノ角ゴ ProN W3" charset="0"/>
                <a:cs typeface="ヒラギノ角ゴ ProN W3" charset="0"/>
                <a:sym typeface="Helvetica Neue Light" charset="0"/>
              </a:defRPr>
            </a:lvl3pPr>
            <a:lvl4pPr marL="1600200" indent="-228600" eaLnBrk="0" hangingPunct="0">
              <a:defRPr sz="4200">
                <a:solidFill>
                  <a:srgbClr val="000000"/>
                </a:solidFill>
                <a:latin typeface="Helvetica Neue Light" charset="0"/>
                <a:ea typeface="ヒラギノ角ゴ ProN W3" charset="0"/>
                <a:cs typeface="ヒラギノ角ゴ ProN W3" charset="0"/>
                <a:sym typeface="Helvetica Neue Light" charset="0"/>
              </a:defRPr>
            </a:lvl4pPr>
            <a:lvl5pPr marL="2057400" indent="-228600" eaLnBrk="0" hangingPunct="0">
              <a:defRPr sz="4200">
                <a:solidFill>
                  <a:srgbClr val="000000"/>
                </a:solidFill>
                <a:latin typeface="Helvetica Neue Light" charset="0"/>
                <a:ea typeface="ヒラギノ角ゴ ProN W3" charset="0"/>
                <a:cs typeface="ヒラギノ角ゴ ProN W3" charset="0"/>
                <a:sym typeface="Helvetica Neue Light" charset="0"/>
              </a:defRPr>
            </a:lvl5pPr>
            <a:lvl6pPr marL="2514600" indent="-228600" algn="ctr" eaLnBrk="0" fontAlgn="base" hangingPunct="0">
              <a:spcBef>
                <a:spcPct val="0"/>
              </a:spcBef>
              <a:spcAft>
                <a:spcPct val="0"/>
              </a:spcAft>
              <a:defRPr sz="4200">
                <a:solidFill>
                  <a:srgbClr val="000000"/>
                </a:solidFill>
                <a:latin typeface="Helvetica Neue Light" charset="0"/>
                <a:ea typeface="ヒラギノ角ゴ ProN W3" charset="0"/>
                <a:cs typeface="ヒラギノ角ゴ ProN W3" charset="0"/>
                <a:sym typeface="Helvetica Neue Light" charset="0"/>
              </a:defRPr>
            </a:lvl6pPr>
            <a:lvl7pPr marL="2971800" indent="-228600" algn="ctr" eaLnBrk="0" fontAlgn="base" hangingPunct="0">
              <a:spcBef>
                <a:spcPct val="0"/>
              </a:spcBef>
              <a:spcAft>
                <a:spcPct val="0"/>
              </a:spcAft>
              <a:defRPr sz="4200">
                <a:solidFill>
                  <a:srgbClr val="000000"/>
                </a:solidFill>
                <a:latin typeface="Helvetica Neue Light" charset="0"/>
                <a:ea typeface="ヒラギノ角ゴ ProN W3" charset="0"/>
                <a:cs typeface="ヒラギノ角ゴ ProN W3" charset="0"/>
                <a:sym typeface="Helvetica Neue Light" charset="0"/>
              </a:defRPr>
            </a:lvl7pPr>
            <a:lvl8pPr marL="3429000" indent="-228600" algn="ctr" eaLnBrk="0" fontAlgn="base" hangingPunct="0">
              <a:spcBef>
                <a:spcPct val="0"/>
              </a:spcBef>
              <a:spcAft>
                <a:spcPct val="0"/>
              </a:spcAft>
              <a:defRPr sz="4200">
                <a:solidFill>
                  <a:srgbClr val="000000"/>
                </a:solidFill>
                <a:latin typeface="Helvetica Neue Light" charset="0"/>
                <a:ea typeface="ヒラギノ角ゴ ProN W3" charset="0"/>
                <a:cs typeface="ヒラギノ角ゴ ProN W3" charset="0"/>
                <a:sym typeface="Helvetica Neue Light" charset="0"/>
              </a:defRPr>
            </a:lvl8pPr>
            <a:lvl9pPr marL="3886200" indent="-228600" algn="ctr" eaLnBrk="0" fontAlgn="base" hangingPunct="0">
              <a:spcBef>
                <a:spcPct val="0"/>
              </a:spcBef>
              <a:spcAft>
                <a:spcPct val="0"/>
              </a:spcAft>
              <a:defRPr sz="4200">
                <a:solidFill>
                  <a:srgbClr val="000000"/>
                </a:solidFill>
                <a:latin typeface="Helvetica Neue Light" charset="0"/>
                <a:ea typeface="ヒラギノ角ゴ ProN W3" charset="0"/>
                <a:cs typeface="ヒラギノ角ゴ ProN W3" charset="0"/>
                <a:sym typeface="Helvetica Neue Light" charset="0"/>
              </a:defRPr>
            </a:lvl9pPr>
          </a:lstStyle>
          <a:p>
            <a:pPr eaLnBrk="1" hangingPunct="1"/>
            <a:fld id="{98F13374-1894-4D4D-AE40-07A506695FEB}" type="slidenum">
              <a:rPr lang="en-US" sz="1200"/>
              <a:pPr eaLnBrk="1" hangingPunct="1"/>
              <a:t>5</a:t>
            </a:fld>
            <a:endParaRPr lang="en-US" sz="120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37890"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atin typeface="Calibri" charset="0"/>
                <a:ea typeface="ＭＳ Ｐゴシック" charset="0"/>
                <a:cs typeface="ＭＳ Ｐゴシック" charset="0"/>
              </a:rPr>
              <a:t>Chances are, you would need to know a LOT more about this temperature!  When and where it was collected would make for a good start, if it is in Celcius, Fahrenheit or Kelvin definitely.  You would likely need different information from me if you were going to use this value in a global climate model vs. in a species distribution study or a local weather discussion.  </a:t>
            </a:r>
          </a:p>
          <a:p>
            <a:endParaRPr lang="en-US">
              <a:latin typeface="Calibri" charset="0"/>
              <a:ea typeface="ＭＳ Ｐゴシック" charset="0"/>
              <a:cs typeface="ＭＳ Ｐゴシック" charset="0"/>
            </a:endParaRPr>
          </a:p>
          <a:p>
            <a:r>
              <a:rPr lang="en-US">
                <a:latin typeface="Calibri" charset="0"/>
                <a:ea typeface="ＭＳ Ｐゴシック" charset="0"/>
                <a:cs typeface="ＭＳ Ｐゴシック" charset="0"/>
              </a:rPr>
              <a:t>Also note that it was very nice of me to label 31.5 as ‘temperature’.  If I had called it ‘T’ or temp, it would have been much more difficult to understand what I was talking about, or even what questions you would need to ask.</a:t>
            </a:r>
          </a:p>
        </p:txBody>
      </p:sp>
      <p:sp>
        <p:nvSpPr>
          <p:cNvPr id="37891"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200">
                <a:solidFill>
                  <a:srgbClr val="000000"/>
                </a:solidFill>
                <a:latin typeface="Helvetica Neue Light" charset="0"/>
                <a:ea typeface="ヒラギノ角ゴ ProN W3" charset="0"/>
                <a:cs typeface="ヒラギノ角ゴ ProN W3" charset="0"/>
                <a:sym typeface="Helvetica Neue Light" charset="0"/>
              </a:defRPr>
            </a:lvl1pPr>
            <a:lvl2pPr marL="742950" indent="-285750" eaLnBrk="0" hangingPunct="0">
              <a:defRPr sz="4200">
                <a:solidFill>
                  <a:srgbClr val="000000"/>
                </a:solidFill>
                <a:latin typeface="Helvetica Neue Light" charset="0"/>
                <a:ea typeface="ヒラギノ角ゴ ProN W3" charset="0"/>
                <a:cs typeface="ヒラギノ角ゴ ProN W3" charset="0"/>
                <a:sym typeface="Helvetica Neue Light" charset="0"/>
              </a:defRPr>
            </a:lvl2pPr>
            <a:lvl3pPr marL="1143000" indent="-228600" eaLnBrk="0" hangingPunct="0">
              <a:defRPr sz="4200">
                <a:solidFill>
                  <a:srgbClr val="000000"/>
                </a:solidFill>
                <a:latin typeface="Helvetica Neue Light" charset="0"/>
                <a:ea typeface="ヒラギノ角ゴ ProN W3" charset="0"/>
                <a:cs typeface="ヒラギノ角ゴ ProN W3" charset="0"/>
                <a:sym typeface="Helvetica Neue Light" charset="0"/>
              </a:defRPr>
            </a:lvl3pPr>
            <a:lvl4pPr marL="1600200" indent="-228600" eaLnBrk="0" hangingPunct="0">
              <a:defRPr sz="4200">
                <a:solidFill>
                  <a:srgbClr val="000000"/>
                </a:solidFill>
                <a:latin typeface="Helvetica Neue Light" charset="0"/>
                <a:ea typeface="ヒラギノ角ゴ ProN W3" charset="0"/>
                <a:cs typeface="ヒラギノ角ゴ ProN W3" charset="0"/>
                <a:sym typeface="Helvetica Neue Light" charset="0"/>
              </a:defRPr>
            </a:lvl4pPr>
            <a:lvl5pPr marL="2057400" indent="-228600" eaLnBrk="0" hangingPunct="0">
              <a:defRPr sz="4200">
                <a:solidFill>
                  <a:srgbClr val="000000"/>
                </a:solidFill>
                <a:latin typeface="Helvetica Neue Light" charset="0"/>
                <a:ea typeface="ヒラギノ角ゴ ProN W3" charset="0"/>
                <a:cs typeface="ヒラギノ角ゴ ProN W3" charset="0"/>
                <a:sym typeface="Helvetica Neue Light" charset="0"/>
              </a:defRPr>
            </a:lvl5pPr>
            <a:lvl6pPr marL="2514600" indent="-228600" algn="ctr" eaLnBrk="0" fontAlgn="base" hangingPunct="0">
              <a:spcBef>
                <a:spcPct val="0"/>
              </a:spcBef>
              <a:spcAft>
                <a:spcPct val="0"/>
              </a:spcAft>
              <a:defRPr sz="4200">
                <a:solidFill>
                  <a:srgbClr val="000000"/>
                </a:solidFill>
                <a:latin typeface="Helvetica Neue Light" charset="0"/>
                <a:ea typeface="ヒラギノ角ゴ ProN W3" charset="0"/>
                <a:cs typeface="ヒラギノ角ゴ ProN W3" charset="0"/>
                <a:sym typeface="Helvetica Neue Light" charset="0"/>
              </a:defRPr>
            </a:lvl6pPr>
            <a:lvl7pPr marL="2971800" indent="-228600" algn="ctr" eaLnBrk="0" fontAlgn="base" hangingPunct="0">
              <a:spcBef>
                <a:spcPct val="0"/>
              </a:spcBef>
              <a:spcAft>
                <a:spcPct val="0"/>
              </a:spcAft>
              <a:defRPr sz="4200">
                <a:solidFill>
                  <a:srgbClr val="000000"/>
                </a:solidFill>
                <a:latin typeface="Helvetica Neue Light" charset="0"/>
                <a:ea typeface="ヒラギノ角ゴ ProN W3" charset="0"/>
                <a:cs typeface="ヒラギノ角ゴ ProN W3" charset="0"/>
                <a:sym typeface="Helvetica Neue Light" charset="0"/>
              </a:defRPr>
            </a:lvl7pPr>
            <a:lvl8pPr marL="3429000" indent="-228600" algn="ctr" eaLnBrk="0" fontAlgn="base" hangingPunct="0">
              <a:spcBef>
                <a:spcPct val="0"/>
              </a:spcBef>
              <a:spcAft>
                <a:spcPct val="0"/>
              </a:spcAft>
              <a:defRPr sz="4200">
                <a:solidFill>
                  <a:srgbClr val="000000"/>
                </a:solidFill>
                <a:latin typeface="Helvetica Neue Light" charset="0"/>
                <a:ea typeface="ヒラギノ角ゴ ProN W3" charset="0"/>
                <a:cs typeface="ヒラギノ角ゴ ProN W3" charset="0"/>
                <a:sym typeface="Helvetica Neue Light" charset="0"/>
              </a:defRPr>
            </a:lvl8pPr>
            <a:lvl9pPr marL="3886200" indent="-228600" algn="ctr" eaLnBrk="0" fontAlgn="base" hangingPunct="0">
              <a:spcBef>
                <a:spcPct val="0"/>
              </a:spcBef>
              <a:spcAft>
                <a:spcPct val="0"/>
              </a:spcAft>
              <a:defRPr sz="4200">
                <a:solidFill>
                  <a:srgbClr val="000000"/>
                </a:solidFill>
                <a:latin typeface="Helvetica Neue Light" charset="0"/>
                <a:ea typeface="ヒラギノ角ゴ ProN W3" charset="0"/>
                <a:cs typeface="ヒラギノ角ゴ ProN W3" charset="0"/>
                <a:sym typeface="Helvetica Neue Light" charset="0"/>
              </a:defRPr>
            </a:lvl9pPr>
          </a:lstStyle>
          <a:p>
            <a:pPr eaLnBrk="1" hangingPunct="1"/>
            <a:fld id="{E807A9C7-9F62-8E47-BDA4-76BD19413FB2}" type="slidenum">
              <a:rPr lang="en-US" sz="1200"/>
              <a:pPr eaLnBrk="1" hangingPunct="1"/>
              <a:t>6</a:t>
            </a:fld>
            <a:endParaRPr lang="en-US" sz="120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3"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38914"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wrap="square" numCol="1" anchor="t" anchorCtr="0" compatLnSpc="1">
            <a:prstTxWarp prst="textNoShape">
              <a:avLst/>
            </a:prstTxWarp>
          </a:bodyPr>
          <a:lstStyle/>
          <a:p>
            <a:endParaRPr lang="en-US">
              <a:latin typeface="Calibri" charset="0"/>
              <a:ea typeface="ＭＳ Ｐゴシック" charset="0"/>
              <a:cs typeface="ＭＳ Ｐゴシック" charset="0"/>
            </a:endParaRPr>
          </a:p>
        </p:txBody>
      </p:sp>
      <p:sp>
        <p:nvSpPr>
          <p:cNvPr id="38915"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200">
                <a:solidFill>
                  <a:srgbClr val="000000"/>
                </a:solidFill>
                <a:latin typeface="Helvetica Neue Light" charset="0"/>
                <a:ea typeface="ヒラギノ角ゴ ProN W3" charset="0"/>
                <a:cs typeface="ヒラギノ角ゴ ProN W3" charset="0"/>
                <a:sym typeface="Helvetica Neue Light" charset="0"/>
              </a:defRPr>
            </a:lvl1pPr>
            <a:lvl2pPr marL="742950" indent="-285750" eaLnBrk="0" hangingPunct="0">
              <a:defRPr sz="4200">
                <a:solidFill>
                  <a:srgbClr val="000000"/>
                </a:solidFill>
                <a:latin typeface="Helvetica Neue Light" charset="0"/>
                <a:ea typeface="ヒラギノ角ゴ ProN W3" charset="0"/>
                <a:cs typeface="ヒラギノ角ゴ ProN W3" charset="0"/>
                <a:sym typeface="Helvetica Neue Light" charset="0"/>
              </a:defRPr>
            </a:lvl2pPr>
            <a:lvl3pPr marL="1143000" indent="-228600" eaLnBrk="0" hangingPunct="0">
              <a:defRPr sz="4200">
                <a:solidFill>
                  <a:srgbClr val="000000"/>
                </a:solidFill>
                <a:latin typeface="Helvetica Neue Light" charset="0"/>
                <a:ea typeface="ヒラギノ角ゴ ProN W3" charset="0"/>
                <a:cs typeface="ヒラギノ角ゴ ProN W3" charset="0"/>
                <a:sym typeface="Helvetica Neue Light" charset="0"/>
              </a:defRPr>
            </a:lvl3pPr>
            <a:lvl4pPr marL="1600200" indent="-228600" eaLnBrk="0" hangingPunct="0">
              <a:defRPr sz="4200">
                <a:solidFill>
                  <a:srgbClr val="000000"/>
                </a:solidFill>
                <a:latin typeface="Helvetica Neue Light" charset="0"/>
                <a:ea typeface="ヒラギノ角ゴ ProN W3" charset="0"/>
                <a:cs typeface="ヒラギノ角ゴ ProN W3" charset="0"/>
                <a:sym typeface="Helvetica Neue Light" charset="0"/>
              </a:defRPr>
            </a:lvl4pPr>
            <a:lvl5pPr marL="2057400" indent="-228600" eaLnBrk="0" hangingPunct="0">
              <a:defRPr sz="4200">
                <a:solidFill>
                  <a:srgbClr val="000000"/>
                </a:solidFill>
                <a:latin typeface="Helvetica Neue Light" charset="0"/>
                <a:ea typeface="ヒラギノ角ゴ ProN W3" charset="0"/>
                <a:cs typeface="ヒラギノ角ゴ ProN W3" charset="0"/>
                <a:sym typeface="Helvetica Neue Light" charset="0"/>
              </a:defRPr>
            </a:lvl5pPr>
            <a:lvl6pPr marL="2514600" indent="-228600" algn="ctr" eaLnBrk="0" fontAlgn="base" hangingPunct="0">
              <a:spcBef>
                <a:spcPct val="0"/>
              </a:spcBef>
              <a:spcAft>
                <a:spcPct val="0"/>
              </a:spcAft>
              <a:defRPr sz="4200">
                <a:solidFill>
                  <a:srgbClr val="000000"/>
                </a:solidFill>
                <a:latin typeface="Helvetica Neue Light" charset="0"/>
                <a:ea typeface="ヒラギノ角ゴ ProN W3" charset="0"/>
                <a:cs typeface="ヒラギノ角ゴ ProN W3" charset="0"/>
                <a:sym typeface="Helvetica Neue Light" charset="0"/>
              </a:defRPr>
            </a:lvl6pPr>
            <a:lvl7pPr marL="2971800" indent="-228600" algn="ctr" eaLnBrk="0" fontAlgn="base" hangingPunct="0">
              <a:spcBef>
                <a:spcPct val="0"/>
              </a:spcBef>
              <a:spcAft>
                <a:spcPct val="0"/>
              </a:spcAft>
              <a:defRPr sz="4200">
                <a:solidFill>
                  <a:srgbClr val="000000"/>
                </a:solidFill>
                <a:latin typeface="Helvetica Neue Light" charset="0"/>
                <a:ea typeface="ヒラギノ角ゴ ProN W3" charset="0"/>
                <a:cs typeface="ヒラギノ角ゴ ProN W3" charset="0"/>
                <a:sym typeface="Helvetica Neue Light" charset="0"/>
              </a:defRPr>
            </a:lvl7pPr>
            <a:lvl8pPr marL="3429000" indent="-228600" algn="ctr" eaLnBrk="0" fontAlgn="base" hangingPunct="0">
              <a:spcBef>
                <a:spcPct val="0"/>
              </a:spcBef>
              <a:spcAft>
                <a:spcPct val="0"/>
              </a:spcAft>
              <a:defRPr sz="4200">
                <a:solidFill>
                  <a:srgbClr val="000000"/>
                </a:solidFill>
                <a:latin typeface="Helvetica Neue Light" charset="0"/>
                <a:ea typeface="ヒラギノ角ゴ ProN W3" charset="0"/>
                <a:cs typeface="ヒラギノ角ゴ ProN W3" charset="0"/>
                <a:sym typeface="Helvetica Neue Light" charset="0"/>
              </a:defRPr>
            </a:lvl8pPr>
            <a:lvl9pPr marL="3886200" indent="-228600" algn="ctr" eaLnBrk="0" fontAlgn="base" hangingPunct="0">
              <a:spcBef>
                <a:spcPct val="0"/>
              </a:spcBef>
              <a:spcAft>
                <a:spcPct val="0"/>
              </a:spcAft>
              <a:defRPr sz="4200">
                <a:solidFill>
                  <a:srgbClr val="000000"/>
                </a:solidFill>
                <a:latin typeface="Helvetica Neue Light" charset="0"/>
                <a:ea typeface="ヒラギノ角ゴ ProN W3" charset="0"/>
                <a:cs typeface="ヒラギノ角ゴ ProN W3" charset="0"/>
                <a:sym typeface="Helvetica Neue Light" charset="0"/>
              </a:defRPr>
            </a:lvl9pPr>
          </a:lstStyle>
          <a:p>
            <a:pPr eaLnBrk="1" hangingPunct="1"/>
            <a:fld id="{B129B5DC-14D2-2C49-AE72-841B2C89D553}" type="slidenum">
              <a:rPr lang="en-US" sz="1200"/>
              <a:pPr eaLnBrk="1" hangingPunct="1"/>
              <a:t>7</a:t>
            </a:fld>
            <a:endParaRPr lang="en-US" sz="120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39938"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wrap="square" numCol="1" anchor="t" anchorCtr="0" compatLnSpc="1">
            <a:prstTxWarp prst="textNoShape">
              <a:avLst/>
            </a:prstTxWarp>
          </a:bodyPr>
          <a:lstStyle/>
          <a:p>
            <a:endParaRPr lang="en-US">
              <a:latin typeface="Calibri" charset="0"/>
              <a:ea typeface="ＭＳ Ｐゴシック" charset="0"/>
              <a:cs typeface="ＭＳ Ｐゴシック" charset="0"/>
            </a:endParaRPr>
          </a:p>
        </p:txBody>
      </p:sp>
      <p:sp>
        <p:nvSpPr>
          <p:cNvPr id="39939"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200">
                <a:solidFill>
                  <a:srgbClr val="000000"/>
                </a:solidFill>
                <a:latin typeface="Helvetica Neue Light" charset="0"/>
                <a:ea typeface="ヒラギノ角ゴ ProN W3" charset="0"/>
                <a:cs typeface="ヒラギノ角ゴ ProN W3" charset="0"/>
                <a:sym typeface="Helvetica Neue Light" charset="0"/>
              </a:defRPr>
            </a:lvl1pPr>
            <a:lvl2pPr marL="742950" indent="-285750" eaLnBrk="0" hangingPunct="0">
              <a:defRPr sz="4200">
                <a:solidFill>
                  <a:srgbClr val="000000"/>
                </a:solidFill>
                <a:latin typeface="Helvetica Neue Light" charset="0"/>
                <a:ea typeface="ヒラギノ角ゴ ProN W3" charset="0"/>
                <a:cs typeface="ヒラギノ角ゴ ProN W3" charset="0"/>
                <a:sym typeface="Helvetica Neue Light" charset="0"/>
              </a:defRPr>
            </a:lvl2pPr>
            <a:lvl3pPr marL="1143000" indent="-228600" eaLnBrk="0" hangingPunct="0">
              <a:defRPr sz="4200">
                <a:solidFill>
                  <a:srgbClr val="000000"/>
                </a:solidFill>
                <a:latin typeface="Helvetica Neue Light" charset="0"/>
                <a:ea typeface="ヒラギノ角ゴ ProN W3" charset="0"/>
                <a:cs typeface="ヒラギノ角ゴ ProN W3" charset="0"/>
                <a:sym typeface="Helvetica Neue Light" charset="0"/>
              </a:defRPr>
            </a:lvl3pPr>
            <a:lvl4pPr marL="1600200" indent="-228600" eaLnBrk="0" hangingPunct="0">
              <a:defRPr sz="4200">
                <a:solidFill>
                  <a:srgbClr val="000000"/>
                </a:solidFill>
                <a:latin typeface="Helvetica Neue Light" charset="0"/>
                <a:ea typeface="ヒラギノ角ゴ ProN W3" charset="0"/>
                <a:cs typeface="ヒラギノ角ゴ ProN W3" charset="0"/>
                <a:sym typeface="Helvetica Neue Light" charset="0"/>
              </a:defRPr>
            </a:lvl4pPr>
            <a:lvl5pPr marL="2057400" indent="-228600" eaLnBrk="0" hangingPunct="0">
              <a:defRPr sz="4200">
                <a:solidFill>
                  <a:srgbClr val="000000"/>
                </a:solidFill>
                <a:latin typeface="Helvetica Neue Light" charset="0"/>
                <a:ea typeface="ヒラギノ角ゴ ProN W3" charset="0"/>
                <a:cs typeface="ヒラギノ角ゴ ProN W3" charset="0"/>
                <a:sym typeface="Helvetica Neue Light" charset="0"/>
              </a:defRPr>
            </a:lvl5pPr>
            <a:lvl6pPr marL="2514600" indent="-228600" algn="ctr" eaLnBrk="0" fontAlgn="base" hangingPunct="0">
              <a:spcBef>
                <a:spcPct val="0"/>
              </a:spcBef>
              <a:spcAft>
                <a:spcPct val="0"/>
              </a:spcAft>
              <a:defRPr sz="4200">
                <a:solidFill>
                  <a:srgbClr val="000000"/>
                </a:solidFill>
                <a:latin typeface="Helvetica Neue Light" charset="0"/>
                <a:ea typeface="ヒラギノ角ゴ ProN W3" charset="0"/>
                <a:cs typeface="ヒラギノ角ゴ ProN W3" charset="0"/>
                <a:sym typeface="Helvetica Neue Light" charset="0"/>
              </a:defRPr>
            </a:lvl6pPr>
            <a:lvl7pPr marL="2971800" indent="-228600" algn="ctr" eaLnBrk="0" fontAlgn="base" hangingPunct="0">
              <a:spcBef>
                <a:spcPct val="0"/>
              </a:spcBef>
              <a:spcAft>
                <a:spcPct val="0"/>
              </a:spcAft>
              <a:defRPr sz="4200">
                <a:solidFill>
                  <a:srgbClr val="000000"/>
                </a:solidFill>
                <a:latin typeface="Helvetica Neue Light" charset="0"/>
                <a:ea typeface="ヒラギノ角ゴ ProN W3" charset="0"/>
                <a:cs typeface="ヒラギノ角ゴ ProN W3" charset="0"/>
                <a:sym typeface="Helvetica Neue Light" charset="0"/>
              </a:defRPr>
            </a:lvl7pPr>
            <a:lvl8pPr marL="3429000" indent="-228600" algn="ctr" eaLnBrk="0" fontAlgn="base" hangingPunct="0">
              <a:spcBef>
                <a:spcPct val="0"/>
              </a:spcBef>
              <a:spcAft>
                <a:spcPct val="0"/>
              </a:spcAft>
              <a:defRPr sz="4200">
                <a:solidFill>
                  <a:srgbClr val="000000"/>
                </a:solidFill>
                <a:latin typeface="Helvetica Neue Light" charset="0"/>
                <a:ea typeface="ヒラギノ角ゴ ProN W3" charset="0"/>
                <a:cs typeface="ヒラギノ角ゴ ProN W3" charset="0"/>
                <a:sym typeface="Helvetica Neue Light" charset="0"/>
              </a:defRPr>
            </a:lvl8pPr>
            <a:lvl9pPr marL="3886200" indent="-228600" algn="ctr" eaLnBrk="0" fontAlgn="base" hangingPunct="0">
              <a:spcBef>
                <a:spcPct val="0"/>
              </a:spcBef>
              <a:spcAft>
                <a:spcPct val="0"/>
              </a:spcAft>
              <a:defRPr sz="4200">
                <a:solidFill>
                  <a:srgbClr val="000000"/>
                </a:solidFill>
                <a:latin typeface="Helvetica Neue Light" charset="0"/>
                <a:ea typeface="ヒラギノ角ゴ ProN W3" charset="0"/>
                <a:cs typeface="ヒラギノ角ゴ ProN W3" charset="0"/>
                <a:sym typeface="Helvetica Neue Light" charset="0"/>
              </a:defRPr>
            </a:lvl9pPr>
          </a:lstStyle>
          <a:p>
            <a:pPr eaLnBrk="1" hangingPunct="1"/>
            <a:fld id="{23754BA5-CE12-FB45-B777-2F90B25AB39B}" type="slidenum">
              <a:rPr lang="en-US" sz="1200"/>
              <a:pPr eaLnBrk="1" hangingPunct="1"/>
              <a:t>9</a:t>
            </a:fld>
            <a:endParaRPr lang="en-US" sz="120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40962"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atin typeface="Calibri" charset="0"/>
              <a:ea typeface="MS PGothic" charset="0"/>
              <a:cs typeface="MS PGothic" charset="0"/>
            </a:endParaRPr>
          </a:p>
          <a:p>
            <a:r>
              <a:rPr lang="en-US">
                <a:latin typeface="Calibri" charset="0"/>
                <a:ea typeface="MS PGothic" charset="0"/>
                <a:cs typeface="MS PGothic" charset="0"/>
              </a:rPr>
              <a:t>We've collected some additional resources that might you might find helpful should you need more information about some of the areas that we've covered briefly.  We'd also like to explain why we think they might be useful. </a:t>
            </a:r>
          </a:p>
          <a:p>
            <a:endParaRPr lang="en-US">
              <a:latin typeface="Calibri" charset="0"/>
              <a:ea typeface="ＭＳ Ｐゴシック" charset="0"/>
              <a:cs typeface="ＭＳ Ｐゴシック" charset="0"/>
            </a:endParaRPr>
          </a:p>
        </p:txBody>
      </p:sp>
      <p:sp>
        <p:nvSpPr>
          <p:cNvPr id="40963"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200">
                <a:solidFill>
                  <a:srgbClr val="000000"/>
                </a:solidFill>
                <a:latin typeface="Helvetica Neue Light" charset="0"/>
                <a:ea typeface="ヒラギノ角ゴ ProN W3" charset="0"/>
                <a:cs typeface="ヒラギノ角ゴ ProN W3" charset="0"/>
                <a:sym typeface="Helvetica Neue Light" charset="0"/>
              </a:defRPr>
            </a:lvl1pPr>
            <a:lvl2pPr marL="742950" indent="-285750" eaLnBrk="0" hangingPunct="0">
              <a:defRPr sz="4200">
                <a:solidFill>
                  <a:srgbClr val="000000"/>
                </a:solidFill>
                <a:latin typeface="Helvetica Neue Light" charset="0"/>
                <a:ea typeface="ヒラギノ角ゴ ProN W3" charset="0"/>
                <a:cs typeface="ヒラギノ角ゴ ProN W3" charset="0"/>
                <a:sym typeface="Helvetica Neue Light" charset="0"/>
              </a:defRPr>
            </a:lvl2pPr>
            <a:lvl3pPr marL="1143000" indent="-228600" eaLnBrk="0" hangingPunct="0">
              <a:defRPr sz="4200">
                <a:solidFill>
                  <a:srgbClr val="000000"/>
                </a:solidFill>
                <a:latin typeface="Helvetica Neue Light" charset="0"/>
                <a:ea typeface="ヒラギノ角ゴ ProN W3" charset="0"/>
                <a:cs typeface="ヒラギノ角ゴ ProN W3" charset="0"/>
                <a:sym typeface="Helvetica Neue Light" charset="0"/>
              </a:defRPr>
            </a:lvl3pPr>
            <a:lvl4pPr marL="1600200" indent="-228600" eaLnBrk="0" hangingPunct="0">
              <a:defRPr sz="4200">
                <a:solidFill>
                  <a:srgbClr val="000000"/>
                </a:solidFill>
                <a:latin typeface="Helvetica Neue Light" charset="0"/>
                <a:ea typeface="ヒラギノ角ゴ ProN W3" charset="0"/>
                <a:cs typeface="ヒラギノ角ゴ ProN W3" charset="0"/>
                <a:sym typeface="Helvetica Neue Light" charset="0"/>
              </a:defRPr>
            </a:lvl4pPr>
            <a:lvl5pPr marL="2057400" indent="-228600" eaLnBrk="0" hangingPunct="0">
              <a:defRPr sz="4200">
                <a:solidFill>
                  <a:srgbClr val="000000"/>
                </a:solidFill>
                <a:latin typeface="Helvetica Neue Light" charset="0"/>
                <a:ea typeface="ヒラギノ角ゴ ProN W3" charset="0"/>
                <a:cs typeface="ヒラギノ角ゴ ProN W3" charset="0"/>
                <a:sym typeface="Helvetica Neue Light" charset="0"/>
              </a:defRPr>
            </a:lvl5pPr>
            <a:lvl6pPr marL="2514600" indent="-228600" algn="ctr" eaLnBrk="0" fontAlgn="base" hangingPunct="0">
              <a:spcBef>
                <a:spcPct val="0"/>
              </a:spcBef>
              <a:spcAft>
                <a:spcPct val="0"/>
              </a:spcAft>
              <a:defRPr sz="4200">
                <a:solidFill>
                  <a:srgbClr val="000000"/>
                </a:solidFill>
                <a:latin typeface="Helvetica Neue Light" charset="0"/>
                <a:ea typeface="ヒラギノ角ゴ ProN W3" charset="0"/>
                <a:cs typeface="ヒラギノ角ゴ ProN W3" charset="0"/>
                <a:sym typeface="Helvetica Neue Light" charset="0"/>
              </a:defRPr>
            </a:lvl6pPr>
            <a:lvl7pPr marL="2971800" indent="-228600" algn="ctr" eaLnBrk="0" fontAlgn="base" hangingPunct="0">
              <a:spcBef>
                <a:spcPct val="0"/>
              </a:spcBef>
              <a:spcAft>
                <a:spcPct val="0"/>
              </a:spcAft>
              <a:defRPr sz="4200">
                <a:solidFill>
                  <a:srgbClr val="000000"/>
                </a:solidFill>
                <a:latin typeface="Helvetica Neue Light" charset="0"/>
                <a:ea typeface="ヒラギノ角ゴ ProN W3" charset="0"/>
                <a:cs typeface="ヒラギノ角ゴ ProN W3" charset="0"/>
                <a:sym typeface="Helvetica Neue Light" charset="0"/>
              </a:defRPr>
            </a:lvl7pPr>
            <a:lvl8pPr marL="3429000" indent="-228600" algn="ctr" eaLnBrk="0" fontAlgn="base" hangingPunct="0">
              <a:spcBef>
                <a:spcPct val="0"/>
              </a:spcBef>
              <a:spcAft>
                <a:spcPct val="0"/>
              </a:spcAft>
              <a:defRPr sz="4200">
                <a:solidFill>
                  <a:srgbClr val="000000"/>
                </a:solidFill>
                <a:latin typeface="Helvetica Neue Light" charset="0"/>
                <a:ea typeface="ヒラギノ角ゴ ProN W3" charset="0"/>
                <a:cs typeface="ヒラギノ角ゴ ProN W3" charset="0"/>
                <a:sym typeface="Helvetica Neue Light" charset="0"/>
              </a:defRPr>
            </a:lvl8pPr>
            <a:lvl9pPr marL="3886200" indent="-228600" algn="ctr" eaLnBrk="0" fontAlgn="base" hangingPunct="0">
              <a:spcBef>
                <a:spcPct val="0"/>
              </a:spcBef>
              <a:spcAft>
                <a:spcPct val="0"/>
              </a:spcAft>
              <a:defRPr sz="4200">
                <a:solidFill>
                  <a:srgbClr val="000000"/>
                </a:solidFill>
                <a:latin typeface="Helvetica Neue Light" charset="0"/>
                <a:ea typeface="ヒラギノ角ゴ ProN W3" charset="0"/>
                <a:cs typeface="ヒラギノ角ゴ ProN W3" charset="0"/>
                <a:sym typeface="Helvetica Neue Light" charset="0"/>
              </a:defRPr>
            </a:lvl9pPr>
          </a:lstStyle>
          <a:p>
            <a:pPr eaLnBrk="1" hangingPunct="1"/>
            <a:fld id="{D9B0B709-24A0-5F4E-B8DD-2C2AA57FB3B6}" type="slidenum">
              <a:rPr lang="en-US" sz="1200"/>
              <a:pPr eaLnBrk="1" hangingPunct="1"/>
              <a:t>10</a:t>
            </a:fld>
            <a:endParaRPr lang="en-US" sz="120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41986"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atin typeface="Calibri" charset="0"/>
                <a:ea typeface="MS PGothic" charset="0"/>
                <a:cs typeface="MS PGothic" charset="0"/>
              </a:rPr>
              <a:t>The modules of the ESIP Data Management Course have been designed to complement and supplement each other.  In light of this plan, we think you might find the following, related modules relevant as you gain a better understanding of data management: </a:t>
            </a:r>
          </a:p>
          <a:p>
            <a:endParaRPr lang="en-US">
              <a:latin typeface="Calibri" charset="0"/>
              <a:ea typeface="ＭＳ Ｐゴシック" charset="0"/>
              <a:cs typeface="ＭＳ Ｐゴシック" charset="0"/>
            </a:endParaRPr>
          </a:p>
        </p:txBody>
      </p:sp>
      <p:sp>
        <p:nvSpPr>
          <p:cNvPr id="41987"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200">
                <a:solidFill>
                  <a:srgbClr val="000000"/>
                </a:solidFill>
                <a:latin typeface="Helvetica Neue Light" charset="0"/>
                <a:ea typeface="ヒラギノ角ゴ ProN W3" charset="0"/>
                <a:cs typeface="ヒラギノ角ゴ ProN W3" charset="0"/>
                <a:sym typeface="Helvetica Neue Light" charset="0"/>
              </a:defRPr>
            </a:lvl1pPr>
            <a:lvl2pPr marL="742950" indent="-285750" eaLnBrk="0" hangingPunct="0">
              <a:defRPr sz="4200">
                <a:solidFill>
                  <a:srgbClr val="000000"/>
                </a:solidFill>
                <a:latin typeface="Helvetica Neue Light" charset="0"/>
                <a:ea typeface="ヒラギノ角ゴ ProN W3" charset="0"/>
                <a:cs typeface="ヒラギノ角ゴ ProN W3" charset="0"/>
                <a:sym typeface="Helvetica Neue Light" charset="0"/>
              </a:defRPr>
            </a:lvl2pPr>
            <a:lvl3pPr marL="1143000" indent="-228600" eaLnBrk="0" hangingPunct="0">
              <a:defRPr sz="4200">
                <a:solidFill>
                  <a:srgbClr val="000000"/>
                </a:solidFill>
                <a:latin typeface="Helvetica Neue Light" charset="0"/>
                <a:ea typeface="ヒラギノ角ゴ ProN W3" charset="0"/>
                <a:cs typeface="ヒラギノ角ゴ ProN W3" charset="0"/>
                <a:sym typeface="Helvetica Neue Light" charset="0"/>
              </a:defRPr>
            </a:lvl3pPr>
            <a:lvl4pPr marL="1600200" indent="-228600" eaLnBrk="0" hangingPunct="0">
              <a:defRPr sz="4200">
                <a:solidFill>
                  <a:srgbClr val="000000"/>
                </a:solidFill>
                <a:latin typeface="Helvetica Neue Light" charset="0"/>
                <a:ea typeface="ヒラギノ角ゴ ProN W3" charset="0"/>
                <a:cs typeface="ヒラギノ角ゴ ProN W3" charset="0"/>
                <a:sym typeface="Helvetica Neue Light" charset="0"/>
              </a:defRPr>
            </a:lvl4pPr>
            <a:lvl5pPr marL="2057400" indent="-228600" eaLnBrk="0" hangingPunct="0">
              <a:defRPr sz="4200">
                <a:solidFill>
                  <a:srgbClr val="000000"/>
                </a:solidFill>
                <a:latin typeface="Helvetica Neue Light" charset="0"/>
                <a:ea typeface="ヒラギノ角ゴ ProN W3" charset="0"/>
                <a:cs typeface="ヒラギノ角ゴ ProN W3" charset="0"/>
                <a:sym typeface="Helvetica Neue Light" charset="0"/>
              </a:defRPr>
            </a:lvl5pPr>
            <a:lvl6pPr marL="2514600" indent="-228600" algn="ctr" eaLnBrk="0" fontAlgn="base" hangingPunct="0">
              <a:spcBef>
                <a:spcPct val="0"/>
              </a:spcBef>
              <a:spcAft>
                <a:spcPct val="0"/>
              </a:spcAft>
              <a:defRPr sz="4200">
                <a:solidFill>
                  <a:srgbClr val="000000"/>
                </a:solidFill>
                <a:latin typeface="Helvetica Neue Light" charset="0"/>
                <a:ea typeface="ヒラギノ角ゴ ProN W3" charset="0"/>
                <a:cs typeface="ヒラギノ角ゴ ProN W3" charset="0"/>
                <a:sym typeface="Helvetica Neue Light" charset="0"/>
              </a:defRPr>
            </a:lvl6pPr>
            <a:lvl7pPr marL="2971800" indent="-228600" algn="ctr" eaLnBrk="0" fontAlgn="base" hangingPunct="0">
              <a:spcBef>
                <a:spcPct val="0"/>
              </a:spcBef>
              <a:spcAft>
                <a:spcPct val="0"/>
              </a:spcAft>
              <a:defRPr sz="4200">
                <a:solidFill>
                  <a:srgbClr val="000000"/>
                </a:solidFill>
                <a:latin typeface="Helvetica Neue Light" charset="0"/>
                <a:ea typeface="ヒラギノ角ゴ ProN W3" charset="0"/>
                <a:cs typeface="ヒラギノ角ゴ ProN W3" charset="0"/>
                <a:sym typeface="Helvetica Neue Light" charset="0"/>
              </a:defRPr>
            </a:lvl7pPr>
            <a:lvl8pPr marL="3429000" indent="-228600" algn="ctr" eaLnBrk="0" fontAlgn="base" hangingPunct="0">
              <a:spcBef>
                <a:spcPct val="0"/>
              </a:spcBef>
              <a:spcAft>
                <a:spcPct val="0"/>
              </a:spcAft>
              <a:defRPr sz="4200">
                <a:solidFill>
                  <a:srgbClr val="000000"/>
                </a:solidFill>
                <a:latin typeface="Helvetica Neue Light" charset="0"/>
                <a:ea typeface="ヒラギノ角ゴ ProN W3" charset="0"/>
                <a:cs typeface="ヒラギノ角ゴ ProN W3" charset="0"/>
                <a:sym typeface="Helvetica Neue Light" charset="0"/>
              </a:defRPr>
            </a:lvl8pPr>
            <a:lvl9pPr marL="3886200" indent="-228600" algn="ctr" eaLnBrk="0" fontAlgn="base" hangingPunct="0">
              <a:spcBef>
                <a:spcPct val="0"/>
              </a:spcBef>
              <a:spcAft>
                <a:spcPct val="0"/>
              </a:spcAft>
              <a:defRPr sz="4200">
                <a:solidFill>
                  <a:srgbClr val="000000"/>
                </a:solidFill>
                <a:latin typeface="Helvetica Neue Light" charset="0"/>
                <a:ea typeface="ヒラギノ角ゴ ProN W3" charset="0"/>
                <a:cs typeface="ヒラギノ角ゴ ProN W3" charset="0"/>
                <a:sym typeface="Helvetica Neue Light" charset="0"/>
              </a:defRPr>
            </a:lvl9pPr>
          </a:lstStyle>
          <a:p>
            <a:pPr eaLnBrk="1" hangingPunct="1"/>
            <a:fld id="{64E2C986-77D3-BF48-A63E-42847368AC95}" type="slidenum">
              <a:rPr lang="en-US" sz="1200"/>
              <a:pPr eaLnBrk="1" hangingPunct="1"/>
              <a:t>11</a:t>
            </a:fld>
            <a:endParaRPr lang="en-US" sz="120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3.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7.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1.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3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3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36.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3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3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3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40.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4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4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4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4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4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4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4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4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4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5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5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5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5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6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61.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6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6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6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6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66.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67.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68.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69.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70.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71.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72.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73.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74.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75.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76.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77.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78.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79.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80.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81.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82.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83.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84.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85.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86.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87.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88.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89.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90.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91.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92.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93.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94.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95.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96.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97.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98.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99.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00.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01.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02.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03.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04.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05.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06.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07.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08.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09.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74725" y="3030538"/>
            <a:ext cx="11055350" cy="2090737"/>
          </a:xfrm>
        </p:spPr>
        <p:txBody>
          <a:bodyPr/>
          <a:lstStyle/>
          <a:p>
            <a:r>
              <a:rPr lang="en-US" smtClean="0"/>
              <a:t>Click to edit Master title style</a:t>
            </a:r>
            <a:endParaRPr lang="en-US"/>
          </a:p>
        </p:txBody>
      </p:sp>
      <p:sp>
        <p:nvSpPr>
          <p:cNvPr id="3" name="Subtitle 2"/>
          <p:cNvSpPr>
            <a:spLocks noGrp="1"/>
          </p:cNvSpPr>
          <p:nvPr>
            <p:ph type="subTitle" idx="1"/>
          </p:nvPr>
        </p:nvSpPr>
        <p:spPr>
          <a:xfrm>
            <a:off x="1951038" y="5527675"/>
            <a:ext cx="9102725" cy="2492375"/>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US"/>
          </a:p>
        </p:txBody>
      </p:sp>
    </p:spTree>
    <p:extLst>
      <p:ext uri="{BB962C8B-B14F-4D97-AF65-F5344CB8AC3E}">
        <p14:creationId xmlns:p14="http://schemas.microsoft.com/office/powerpoint/2010/main" val="1912387469"/>
      </p:ext>
    </p:extLst>
  </p:cSld>
  <p:clrMapOvr>
    <a:masterClrMapping/>
  </p:clrMapOvr>
  <p:transition xmlns:p14="http://schemas.microsoft.com/office/powerpoint/2010/mai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448638709"/>
      </p:ext>
    </p:extLst>
  </p:cSld>
  <p:clrMapOvr>
    <a:masterClrMapping/>
  </p:clrMapOvr>
  <p:transition xmlns:p14="http://schemas.microsoft.com/office/powerpoint/2010/mai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027113" y="6267450"/>
            <a:ext cx="11053762" cy="1936750"/>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1027113" y="4133850"/>
            <a:ext cx="11053762" cy="2133600"/>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Tree>
    <p:extLst>
      <p:ext uri="{BB962C8B-B14F-4D97-AF65-F5344CB8AC3E}">
        <p14:creationId xmlns:p14="http://schemas.microsoft.com/office/powerpoint/2010/main" val="3946755693"/>
      </p:ext>
    </p:extLst>
  </p:cSld>
  <p:clrMapOvr>
    <a:masterClrMapping/>
  </p:clrMapOvr>
  <p:transition xmlns:p14="http://schemas.microsoft.com/office/powerpoint/2010/mai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571500" y="5016500"/>
            <a:ext cx="5854700" cy="31750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6578600" y="5016500"/>
            <a:ext cx="5854700" cy="31750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1843201875"/>
      </p:ext>
    </p:extLst>
  </p:cSld>
  <p:clrMapOvr>
    <a:masterClrMapping/>
  </p:clrMapOvr>
  <p:transition xmlns:p14="http://schemas.microsoft.com/office/powerpoint/2010/mai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50875" y="390525"/>
            <a:ext cx="11703050" cy="1625600"/>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650875" y="2182813"/>
            <a:ext cx="5745163" cy="90963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50875" y="3092450"/>
            <a:ext cx="5745163" cy="561975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605588" y="2182813"/>
            <a:ext cx="5748337" cy="90963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605588" y="3092450"/>
            <a:ext cx="5748337" cy="561975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870164348"/>
      </p:ext>
    </p:extLst>
  </p:cSld>
  <p:clrMapOvr>
    <a:masterClrMapping/>
  </p:clrMapOvr>
  <p:transition xmlns:p14="http://schemas.microsoft.com/office/powerpoint/2010/mai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2316996243"/>
      </p:ext>
    </p:extLst>
  </p:cSld>
  <p:clrMapOvr>
    <a:masterClrMapping/>
  </p:clrMapOvr>
  <p:transition xmlns:p14="http://schemas.microsoft.com/office/powerpoint/2010/mai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371832177"/>
      </p:ext>
    </p:extLst>
  </p:cSld>
  <p:clrMapOvr>
    <a:masterClrMapping/>
  </p:clrMapOvr>
  <p:transition xmlns:p14="http://schemas.microsoft.com/office/powerpoint/2010/mai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50875" y="388938"/>
            <a:ext cx="4278313" cy="1652587"/>
          </a:xfrm>
        </p:spPr>
        <p:txBody>
          <a:bodyPr/>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5084763" y="388938"/>
            <a:ext cx="7269162" cy="832326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650875" y="2041525"/>
            <a:ext cx="4278313" cy="667067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extLst>
      <p:ext uri="{BB962C8B-B14F-4D97-AF65-F5344CB8AC3E}">
        <p14:creationId xmlns:p14="http://schemas.microsoft.com/office/powerpoint/2010/main" val="1565277659"/>
      </p:ext>
    </p:extLst>
  </p:cSld>
  <p:clrMapOvr>
    <a:masterClrMapping/>
  </p:clrMapOvr>
  <p:transition xmlns:p14="http://schemas.microsoft.com/office/powerpoint/2010/mai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49525" y="6827838"/>
            <a:ext cx="7802563" cy="806450"/>
          </a:xfrm>
        </p:spPr>
        <p:txBody>
          <a:bodyPr/>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2549525" y="871538"/>
            <a:ext cx="7802563" cy="58515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smtClean="0">
              <a:sym typeface="Helvetica Neue" charset="0"/>
            </a:endParaRPr>
          </a:p>
        </p:txBody>
      </p:sp>
      <p:sp>
        <p:nvSpPr>
          <p:cNvPr id="4" name="Text Placeholder 3"/>
          <p:cNvSpPr>
            <a:spLocks noGrp="1"/>
          </p:cNvSpPr>
          <p:nvPr>
            <p:ph type="body" sz="half" idx="2"/>
          </p:nvPr>
        </p:nvSpPr>
        <p:spPr>
          <a:xfrm>
            <a:off x="2549525" y="7634288"/>
            <a:ext cx="7802563" cy="114458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extLst>
      <p:ext uri="{BB962C8B-B14F-4D97-AF65-F5344CB8AC3E}">
        <p14:creationId xmlns:p14="http://schemas.microsoft.com/office/powerpoint/2010/main" val="240470372"/>
      </p:ext>
    </p:extLst>
  </p:cSld>
  <p:clrMapOvr>
    <a:masterClrMapping/>
  </p:clrMapOvr>
  <p:transition xmlns:p14="http://schemas.microsoft.com/office/powerpoint/2010/mai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2364056015"/>
      </p:ext>
    </p:extLst>
  </p:cSld>
  <p:clrMapOvr>
    <a:masterClrMapping/>
  </p:clrMapOvr>
  <p:transition xmlns:p14="http://schemas.microsoft.com/office/powerpoint/2010/mai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67850" y="1320800"/>
            <a:ext cx="2965450" cy="6870700"/>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571500" y="1320800"/>
            <a:ext cx="8743950" cy="68707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2925620181"/>
      </p:ext>
    </p:extLst>
  </p:cSld>
  <p:clrMapOvr>
    <a:masterClrMapping/>
  </p:clrMapOvr>
  <p:transition xmlns:p14="http://schemas.microsoft.com/office/powerpoint/2010/main"/>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74725" y="3030538"/>
            <a:ext cx="11055350" cy="2090737"/>
          </a:xfrm>
        </p:spPr>
        <p:txBody>
          <a:bodyPr/>
          <a:lstStyle/>
          <a:p>
            <a:r>
              <a:rPr lang="en-US" smtClean="0"/>
              <a:t>Click to edit Master title style</a:t>
            </a:r>
            <a:endParaRPr lang="en-US"/>
          </a:p>
        </p:txBody>
      </p:sp>
      <p:sp>
        <p:nvSpPr>
          <p:cNvPr id="3" name="Subtitle 2"/>
          <p:cNvSpPr>
            <a:spLocks noGrp="1"/>
          </p:cNvSpPr>
          <p:nvPr>
            <p:ph type="subTitle" idx="1"/>
          </p:nvPr>
        </p:nvSpPr>
        <p:spPr>
          <a:xfrm>
            <a:off x="1951038" y="5527675"/>
            <a:ext cx="9102725" cy="2492375"/>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US"/>
          </a:p>
        </p:txBody>
      </p:sp>
    </p:spTree>
    <p:extLst>
      <p:ext uri="{BB962C8B-B14F-4D97-AF65-F5344CB8AC3E}">
        <p14:creationId xmlns:p14="http://schemas.microsoft.com/office/powerpoint/2010/main" val="1327539812"/>
      </p:ext>
    </p:extLst>
  </p:cSld>
  <p:clrMapOvr>
    <a:masterClrMapping/>
  </p:clrMapOvr>
  <p:transition xmlns:p14="http://schemas.microsoft.com/office/powerpoint/2010/main"/>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2157286556"/>
      </p:ext>
    </p:extLst>
  </p:cSld>
  <p:clrMapOvr>
    <a:masterClrMapping/>
  </p:clrMapOvr>
  <p:transition xmlns:p14="http://schemas.microsoft.com/office/powerpoint/2010/main"/>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027113" y="6267450"/>
            <a:ext cx="11053762" cy="1936750"/>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1027113" y="4133850"/>
            <a:ext cx="11053762" cy="2133600"/>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Tree>
    <p:extLst>
      <p:ext uri="{BB962C8B-B14F-4D97-AF65-F5344CB8AC3E}">
        <p14:creationId xmlns:p14="http://schemas.microsoft.com/office/powerpoint/2010/main" val="2363511821"/>
      </p:ext>
    </p:extLst>
  </p:cSld>
  <p:clrMapOvr>
    <a:masterClrMapping/>
  </p:clrMapOvr>
  <p:transition xmlns:p14="http://schemas.microsoft.com/office/powerpoint/2010/main"/>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571500" y="2324100"/>
            <a:ext cx="5854700" cy="65659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6578600" y="2324100"/>
            <a:ext cx="5854700" cy="65659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1795238154"/>
      </p:ext>
    </p:extLst>
  </p:cSld>
  <p:clrMapOvr>
    <a:masterClrMapping/>
  </p:clrMapOvr>
  <p:transition xmlns:p14="http://schemas.microsoft.com/office/powerpoint/2010/main"/>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50875" y="390525"/>
            <a:ext cx="11703050" cy="1625600"/>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650875" y="2182813"/>
            <a:ext cx="5745163" cy="90963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50875" y="3092450"/>
            <a:ext cx="5745163" cy="561975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605588" y="2182813"/>
            <a:ext cx="5748337" cy="90963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605588" y="3092450"/>
            <a:ext cx="5748337" cy="561975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1569087971"/>
      </p:ext>
    </p:extLst>
  </p:cSld>
  <p:clrMapOvr>
    <a:masterClrMapping/>
  </p:clrMapOvr>
  <p:transition xmlns:p14="http://schemas.microsoft.com/office/powerpoint/2010/main"/>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1711518114"/>
      </p:ext>
    </p:extLst>
  </p:cSld>
  <p:clrMapOvr>
    <a:masterClrMapping/>
  </p:clrMapOvr>
  <p:transition xmlns:p14="http://schemas.microsoft.com/office/powerpoint/2010/main"/>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655213877"/>
      </p:ext>
    </p:extLst>
  </p:cSld>
  <p:clrMapOvr>
    <a:masterClrMapping/>
  </p:clrMapOvr>
  <p:transition xmlns:p14="http://schemas.microsoft.com/office/powerpoint/2010/main"/>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50875" y="388938"/>
            <a:ext cx="4278313" cy="1652587"/>
          </a:xfrm>
        </p:spPr>
        <p:txBody>
          <a:bodyPr/>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5084763" y="388938"/>
            <a:ext cx="7269162" cy="832326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650875" y="2041525"/>
            <a:ext cx="4278313" cy="667067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extLst>
      <p:ext uri="{BB962C8B-B14F-4D97-AF65-F5344CB8AC3E}">
        <p14:creationId xmlns:p14="http://schemas.microsoft.com/office/powerpoint/2010/main" val="1695011474"/>
      </p:ext>
    </p:extLst>
  </p:cSld>
  <p:clrMapOvr>
    <a:masterClrMapping/>
  </p:clrMapOvr>
  <p:transition xmlns:p14="http://schemas.microsoft.com/office/powerpoint/2010/main"/>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49525" y="6827838"/>
            <a:ext cx="7802563" cy="806450"/>
          </a:xfrm>
        </p:spPr>
        <p:txBody>
          <a:bodyPr/>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2549525" y="871538"/>
            <a:ext cx="7802563" cy="58515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smtClean="0">
              <a:sym typeface="Helvetica Neue" charset="0"/>
            </a:endParaRPr>
          </a:p>
        </p:txBody>
      </p:sp>
      <p:sp>
        <p:nvSpPr>
          <p:cNvPr id="4" name="Text Placeholder 3"/>
          <p:cNvSpPr>
            <a:spLocks noGrp="1"/>
          </p:cNvSpPr>
          <p:nvPr>
            <p:ph type="body" sz="half" idx="2"/>
          </p:nvPr>
        </p:nvSpPr>
        <p:spPr>
          <a:xfrm>
            <a:off x="2549525" y="7634288"/>
            <a:ext cx="7802563" cy="114458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extLst>
      <p:ext uri="{BB962C8B-B14F-4D97-AF65-F5344CB8AC3E}">
        <p14:creationId xmlns:p14="http://schemas.microsoft.com/office/powerpoint/2010/main" val="1637633255"/>
      </p:ext>
    </p:extLst>
  </p:cSld>
  <p:clrMapOvr>
    <a:masterClrMapping/>
  </p:clrMapOvr>
  <p:transition xmlns:p14="http://schemas.microsoft.com/office/powerpoint/2010/main"/>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4018966069"/>
      </p:ext>
    </p:extLst>
  </p:cSld>
  <p:clrMapOvr>
    <a:masterClrMapping/>
  </p:clrMapOvr>
  <p:transition xmlns:p14="http://schemas.microsoft.com/office/powerpoint/2010/main"/>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67850" y="330200"/>
            <a:ext cx="2965450" cy="8559800"/>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571500" y="330200"/>
            <a:ext cx="8743950" cy="85598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220859413"/>
      </p:ext>
    </p:extLst>
  </p:cSld>
  <p:clrMapOvr>
    <a:masterClrMapping/>
  </p:clrMapOvr>
  <p:transition xmlns:p14="http://schemas.microsoft.com/office/powerpoint/2010/main"/>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74725" y="3030538"/>
            <a:ext cx="11055350" cy="2090737"/>
          </a:xfrm>
          <a:prstGeom prst="rect">
            <a:avLst/>
          </a:prstGeom>
        </p:spPr>
        <p:txBody>
          <a:bodyPr vert="horz"/>
          <a:lstStyle/>
          <a:p>
            <a:r>
              <a:rPr lang="en-US" smtClean="0"/>
              <a:t>Click to edit Master title style</a:t>
            </a:r>
            <a:endParaRPr lang="en-US"/>
          </a:p>
        </p:txBody>
      </p:sp>
      <p:sp>
        <p:nvSpPr>
          <p:cNvPr id="3" name="Subtitle 2"/>
          <p:cNvSpPr>
            <a:spLocks noGrp="1"/>
          </p:cNvSpPr>
          <p:nvPr>
            <p:ph type="subTitle" idx="1"/>
          </p:nvPr>
        </p:nvSpPr>
        <p:spPr>
          <a:xfrm>
            <a:off x="1951038" y="5527675"/>
            <a:ext cx="9102725" cy="2492375"/>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US"/>
          </a:p>
        </p:txBody>
      </p:sp>
    </p:spTree>
    <p:extLst>
      <p:ext uri="{BB962C8B-B14F-4D97-AF65-F5344CB8AC3E}">
        <p14:creationId xmlns:p14="http://schemas.microsoft.com/office/powerpoint/2010/main" val="3718090083"/>
      </p:ext>
    </p:extLst>
  </p:cSld>
  <p:clrMapOvr>
    <a:masterClrMapping/>
  </p:clrMapOvr>
  <p:transition xmlns:p14="http://schemas.microsoft.com/office/powerpoint/2010/main"/>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50875" y="390525"/>
            <a:ext cx="11703050" cy="1625600"/>
          </a:xfrm>
          <a:prstGeom prst="rect">
            <a:avLst/>
          </a:prstGeom>
        </p:spPr>
        <p:txBody>
          <a:bodyPr vert="horz"/>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1536345606"/>
      </p:ext>
    </p:extLst>
  </p:cSld>
  <p:clrMapOvr>
    <a:masterClrMapping/>
  </p:clrMapOvr>
  <p:transition xmlns:p14="http://schemas.microsoft.com/office/powerpoint/2010/main"/>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027113" y="6267450"/>
            <a:ext cx="11053762" cy="1936750"/>
          </a:xfrm>
          <a:prstGeom prst="rect">
            <a:avLst/>
          </a:prstGeom>
        </p:spPr>
        <p:txBody>
          <a:bodyPr vert="horz"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1027113" y="4133850"/>
            <a:ext cx="11053762" cy="2133600"/>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Tree>
    <p:extLst>
      <p:ext uri="{BB962C8B-B14F-4D97-AF65-F5344CB8AC3E}">
        <p14:creationId xmlns:p14="http://schemas.microsoft.com/office/powerpoint/2010/main" val="2803385111"/>
      </p:ext>
    </p:extLst>
  </p:cSld>
  <p:clrMapOvr>
    <a:masterClrMapping/>
  </p:clrMapOvr>
  <p:transition xmlns:p14="http://schemas.microsoft.com/office/powerpoint/2010/main"/>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50875" y="390525"/>
            <a:ext cx="11703050" cy="1625600"/>
          </a:xfrm>
          <a:prstGeom prst="rect">
            <a:avLst/>
          </a:prstGeom>
        </p:spPr>
        <p:txBody>
          <a:bodyPr vert="horz"/>
          <a:lstStyle/>
          <a:p>
            <a:r>
              <a:rPr lang="en-US" smtClean="0"/>
              <a:t>Click to edit Master title style</a:t>
            </a:r>
            <a:endParaRPr lang="en-US"/>
          </a:p>
        </p:txBody>
      </p:sp>
      <p:sp>
        <p:nvSpPr>
          <p:cNvPr id="3" name="Content Placeholder 2"/>
          <p:cNvSpPr>
            <a:spLocks noGrp="1"/>
          </p:cNvSpPr>
          <p:nvPr>
            <p:ph sz="half" idx="1"/>
          </p:nvPr>
        </p:nvSpPr>
        <p:spPr>
          <a:xfrm>
            <a:off x="431800" y="8813800"/>
            <a:ext cx="4051300" cy="812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35500" y="8813800"/>
            <a:ext cx="4051300" cy="812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2805319066"/>
      </p:ext>
    </p:extLst>
  </p:cSld>
  <p:clrMapOvr>
    <a:masterClrMapping/>
  </p:clrMapOvr>
  <p:transition xmlns:p14="http://schemas.microsoft.com/office/powerpoint/2010/main"/>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50875" y="390525"/>
            <a:ext cx="11703050" cy="1625600"/>
          </a:xfrm>
          <a:prstGeom prst="rect">
            <a:avLst/>
          </a:prstGeom>
        </p:spPr>
        <p:txBody>
          <a:bodyPr vert="horz"/>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650875" y="2182813"/>
            <a:ext cx="5745163" cy="90963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50875" y="3092450"/>
            <a:ext cx="5745163" cy="561975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605588" y="2182813"/>
            <a:ext cx="5748337" cy="90963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605588" y="3092450"/>
            <a:ext cx="5748337" cy="561975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466490028"/>
      </p:ext>
    </p:extLst>
  </p:cSld>
  <p:clrMapOvr>
    <a:masterClrMapping/>
  </p:clrMapOvr>
  <p:transition xmlns:p14="http://schemas.microsoft.com/office/powerpoint/2010/main"/>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50875" y="390525"/>
            <a:ext cx="11703050" cy="1625600"/>
          </a:xfrm>
          <a:prstGeom prst="rect">
            <a:avLst/>
          </a:prstGeom>
        </p:spPr>
        <p:txBody>
          <a:bodyPr vert="horz"/>
          <a:lstStyle/>
          <a:p>
            <a:r>
              <a:rPr lang="en-US" smtClean="0"/>
              <a:t>Click to edit Master title style</a:t>
            </a:r>
            <a:endParaRPr lang="en-US"/>
          </a:p>
        </p:txBody>
      </p:sp>
    </p:spTree>
    <p:extLst>
      <p:ext uri="{BB962C8B-B14F-4D97-AF65-F5344CB8AC3E}">
        <p14:creationId xmlns:p14="http://schemas.microsoft.com/office/powerpoint/2010/main" val="1588186804"/>
      </p:ext>
    </p:extLst>
  </p:cSld>
  <p:clrMapOvr>
    <a:masterClrMapping/>
  </p:clrMapOvr>
  <p:transition xmlns:p14="http://schemas.microsoft.com/office/powerpoint/2010/main"/>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89422150"/>
      </p:ext>
    </p:extLst>
  </p:cSld>
  <p:clrMapOvr>
    <a:masterClrMapping/>
  </p:clrMapOvr>
  <p:transition xmlns:p14="http://schemas.microsoft.com/office/powerpoint/2010/main"/>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50875" y="388938"/>
            <a:ext cx="4278313" cy="1652587"/>
          </a:xfrm>
          <a:prstGeom prst="rect">
            <a:avLst/>
          </a:prstGeom>
        </p:spPr>
        <p:txBody>
          <a:bodyPr vert="horz"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5084763" y="388938"/>
            <a:ext cx="7269162" cy="832326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650875" y="2041525"/>
            <a:ext cx="4278313" cy="667067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extLst>
      <p:ext uri="{BB962C8B-B14F-4D97-AF65-F5344CB8AC3E}">
        <p14:creationId xmlns:p14="http://schemas.microsoft.com/office/powerpoint/2010/main" val="1096187797"/>
      </p:ext>
    </p:extLst>
  </p:cSld>
  <p:clrMapOvr>
    <a:masterClrMapping/>
  </p:clrMapOvr>
  <p:transition xmlns:p14="http://schemas.microsoft.com/office/powerpoint/2010/main"/>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49525" y="6827838"/>
            <a:ext cx="7802563" cy="806450"/>
          </a:xfrm>
          <a:prstGeom prst="rect">
            <a:avLst/>
          </a:prstGeom>
        </p:spPr>
        <p:txBody>
          <a:bodyPr vert="horz"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2549525" y="871538"/>
            <a:ext cx="7802563" cy="58515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smtClean="0">
              <a:sym typeface="Helvetica Neue" charset="0"/>
            </a:endParaRPr>
          </a:p>
        </p:txBody>
      </p:sp>
      <p:sp>
        <p:nvSpPr>
          <p:cNvPr id="4" name="Text Placeholder 3"/>
          <p:cNvSpPr>
            <a:spLocks noGrp="1"/>
          </p:cNvSpPr>
          <p:nvPr>
            <p:ph type="body" sz="half" idx="2"/>
          </p:nvPr>
        </p:nvSpPr>
        <p:spPr>
          <a:xfrm>
            <a:off x="2549525" y="7634288"/>
            <a:ext cx="7802563" cy="114458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extLst>
      <p:ext uri="{BB962C8B-B14F-4D97-AF65-F5344CB8AC3E}">
        <p14:creationId xmlns:p14="http://schemas.microsoft.com/office/powerpoint/2010/main" val="2200677579"/>
      </p:ext>
    </p:extLst>
  </p:cSld>
  <p:clrMapOvr>
    <a:masterClrMapping/>
  </p:clrMapOvr>
  <p:transition xmlns:p14="http://schemas.microsoft.com/office/powerpoint/2010/main"/>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650875" y="390525"/>
            <a:ext cx="11703050" cy="1625600"/>
          </a:xfrm>
          <a:prstGeom prst="rect">
            <a:avLst/>
          </a:prstGeom>
        </p:spPr>
        <p:txBody>
          <a:bodyPr vert="horz"/>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4021881573"/>
      </p:ext>
    </p:extLst>
  </p:cSld>
  <p:clrMapOvr>
    <a:masterClrMapping/>
  </p:clrMapOvr>
  <p:transition xmlns:p14="http://schemas.microsoft.com/office/powerpoint/2010/main"/>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374188" y="390525"/>
            <a:ext cx="2979737" cy="9236075"/>
          </a:xfrm>
          <a:prstGeom prst="rect">
            <a:avLst/>
          </a:prstGeo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31800" y="390525"/>
            <a:ext cx="8789988" cy="923607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2523383842"/>
      </p:ext>
    </p:extLst>
  </p:cSld>
  <p:clrMapOvr>
    <a:masterClrMapping/>
  </p:clrMapOvr>
  <p:transition xmlns:p14="http://schemas.microsoft.com/office/powerpoint/2010/main"/>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74725" y="3030538"/>
            <a:ext cx="11055350" cy="2090737"/>
          </a:xfrm>
          <a:prstGeom prst="rect">
            <a:avLst/>
          </a:prstGeom>
        </p:spPr>
        <p:txBody>
          <a:bodyPr vert="horz"/>
          <a:lstStyle/>
          <a:p>
            <a:r>
              <a:rPr lang="en-US" smtClean="0"/>
              <a:t>Click to edit Master title style</a:t>
            </a:r>
            <a:endParaRPr lang="en-US"/>
          </a:p>
        </p:txBody>
      </p:sp>
      <p:sp>
        <p:nvSpPr>
          <p:cNvPr id="3" name="Subtitle 2"/>
          <p:cNvSpPr>
            <a:spLocks noGrp="1"/>
          </p:cNvSpPr>
          <p:nvPr>
            <p:ph type="subTitle" idx="1"/>
          </p:nvPr>
        </p:nvSpPr>
        <p:spPr>
          <a:xfrm>
            <a:off x="1951038" y="5527675"/>
            <a:ext cx="9102725" cy="2492375"/>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US"/>
          </a:p>
        </p:txBody>
      </p:sp>
    </p:spTree>
    <p:extLst>
      <p:ext uri="{BB962C8B-B14F-4D97-AF65-F5344CB8AC3E}">
        <p14:creationId xmlns:p14="http://schemas.microsoft.com/office/powerpoint/2010/main" val="4219215518"/>
      </p:ext>
    </p:extLst>
  </p:cSld>
  <p:clrMapOvr>
    <a:masterClrMapping/>
  </p:clrMapOvr>
  <p:transition xmlns:p14="http://schemas.microsoft.com/office/powerpoint/2010/main"/>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50875" y="390525"/>
            <a:ext cx="11703050" cy="1625600"/>
          </a:xfrm>
          <a:prstGeom prst="rect">
            <a:avLst/>
          </a:prstGeom>
        </p:spPr>
        <p:txBody>
          <a:bodyPr vert="horz"/>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819844670"/>
      </p:ext>
    </p:extLst>
  </p:cSld>
  <p:clrMapOvr>
    <a:masterClrMapping/>
  </p:clrMapOvr>
  <p:transition xmlns:p14="http://schemas.microsoft.com/office/powerpoint/2010/main"/>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027113" y="6267450"/>
            <a:ext cx="11053762" cy="1936750"/>
          </a:xfrm>
          <a:prstGeom prst="rect">
            <a:avLst/>
          </a:prstGeom>
        </p:spPr>
        <p:txBody>
          <a:bodyPr vert="horz"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1027113" y="4133850"/>
            <a:ext cx="11053762" cy="2133600"/>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Tree>
    <p:extLst>
      <p:ext uri="{BB962C8B-B14F-4D97-AF65-F5344CB8AC3E}">
        <p14:creationId xmlns:p14="http://schemas.microsoft.com/office/powerpoint/2010/main" val="598132634"/>
      </p:ext>
    </p:extLst>
  </p:cSld>
  <p:clrMapOvr>
    <a:masterClrMapping/>
  </p:clrMapOvr>
  <p:transition xmlns:p14="http://schemas.microsoft.com/office/powerpoint/2010/main"/>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50875" y="390525"/>
            <a:ext cx="11703050" cy="1625600"/>
          </a:xfrm>
          <a:prstGeom prst="rect">
            <a:avLst/>
          </a:prstGeom>
        </p:spPr>
        <p:txBody>
          <a:bodyPr vert="horz"/>
          <a:lstStyle/>
          <a:p>
            <a:r>
              <a:rPr lang="en-US" smtClean="0"/>
              <a:t>Click to edit Master title style</a:t>
            </a:r>
            <a:endParaRPr lang="en-US"/>
          </a:p>
        </p:txBody>
      </p:sp>
      <p:sp>
        <p:nvSpPr>
          <p:cNvPr id="3" name="Content Placeholder 2"/>
          <p:cNvSpPr>
            <a:spLocks noGrp="1"/>
          </p:cNvSpPr>
          <p:nvPr>
            <p:ph sz="half" idx="1"/>
          </p:nvPr>
        </p:nvSpPr>
        <p:spPr>
          <a:xfrm>
            <a:off x="431800" y="8813800"/>
            <a:ext cx="4051300" cy="812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35500" y="8813800"/>
            <a:ext cx="4051300" cy="812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3551578174"/>
      </p:ext>
    </p:extLst>
  </p:cSld>
  <p:clrMapOvr>
    <a:masterClrMapping/>
  </p:clrMapOvr>
  <p:transition xmlns:p14="http://schemas.microsoft.com/office/powerpoint/2010/main"/>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50875" y="390525"/>
            <a:ext cx="11703050" cy="1625600"/>
          </a:xfrm>
          <a:prstGeom prst="rect">
            <a:avLst/>
          </a:prstGeom>
        </p:spPr>
        <p:txBody>
          <a:bodyPr vert="horz"/>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650875" y="2182813"/>
            <a:ext cx="5745163" cy="90963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50875" y="3092450"/>
            <a:ext cx="5745163" cy="561975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605588" y="2182813"/>
            <a:ext cx="5748337" cy="90963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605588" y="3092450"/>
            <a:ext cx="5748337" cy="561975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2981611331"/>
      </p:ext>
    </p:extLst>
  </p:cSld>
  <p:clrMapOvr>
    <a:masterClrMapping/>
  </p:clrMapOvr>
  <p:transition xmlns:p14="http://schemas.microsoft.com/office/powerpoint/2010/main"/>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50875" y="390525"/>
            <a:ext cx="11703050" cy="1625600"/>
          </a:xfrm>
          <a:prstGeom prst="rect">
            <a:avLst/>
          </a:prstGeom>
        </p:spPr>
        <p:txBody>
          <a:bodyPr vert="horz"/>
          <a:lstStyle/>
          <a:p>
            <a:r>
              <a:rPr lang="en-US" smtClean="0"/>
              <a:t>Click to edit Master title style</a:t>
            </a:r>
            <a:endParaRPr lang="en-US"/>
          </a:p>
        </p:txBody>
      </p:sp>
    </p:spTree>
    <p:extLst>
      <p:ext uri="{BB962C8B-B14F-4D97-AF65-F5344CB8AC3E}">
        <p14:creationId xmlns:p14="http://schemas.microsoft.com/office/powerpoint/2010/main" val="3557462790"/>
      </p:ext>
    </p:extLst>
  </p:cSld>
  <p:clrMapOvr>
    <a:masterClrMapping/>
  </p:clrMapOvr>
  <p:transition xmlns:p14="http://schemas.microsoft.com/office/powerpoint/2010/main"/>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823611869"/>
      </p:ext>
    </p:extLst>
  </p:cSld>
  <p:clrMapOvr>
    <a:masterClrMapping/>
  </p:clrMapOvr>
  <p:transition xmlns:p14="http://schemas.microsoft.com/office/powerpoint/2010/main"/>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50875" y="388938"/>
            <a:ext cx="4278313" cy="1652587"/>
          </a:xfrm>
          <a:prstGeom prst="rect">
            <a:avLst/>
          </a:prstGeom>
        </p:spPr>
        <p:txBody>
          <a:bodyPr vert="horz"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5084763" y="388938"/>
            <a:ext cx="7269162" cy="832326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650875" y="2041525"/>
            <a:ext cx="4278313" cy="667067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extLst>
      <p:ext uri="{BB962C8B-B14F-4D97-AF65-F5344CB8AC3E}">
        <p14:creationId xmlns:p14="http://schemas.microsoft.com/office/powerpoint/2010/main" val="3499644909"/>
      </p:ext>
    </p:extLst>
  </p:cSld>
  <p:clrMapOvr>
    <a:masterClrMapping/>
  </p:clrMapOvr>
  <p:transition xmlns:p14="http://schemas.microsoft.com/office/powerpoint/2010/main"/>
</p:sldLayout>
</file>

<file path=ppt/slideLayouts/slideLayout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49525" y="6827838"/>
            <a:ext cx="7802563" cy="806450"/>
          </a:xfrm>
          <a:prstGeom prst="rect">
            <a:avLst/>
          </a:prstGeom>
        </p:spPr>
        <p:txBody>
          <a:bodyPr vert="horz"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2549525" y="871538"/>
            <a:ext cx="7802563" cy="58515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smtClean="0">
              <a:sym typeface="Helvetica Neue" charset="0"/>
            </a:endParaRPr>
          </a:p>
        </p:txBody>
      </p:sp>
      <p:sp>
        <p:nvSpPr>
          <p:cNvPr id="4" name="Text Placeholder 3"/>
          <p:cNvSpPr>
            <a:spLocks noGrp="1"/>
          </p:cNvSpPr>
          <p:nvPr>
            <p:ph type="body" sz="half" idx="2"/>
          </p:nvPr>
        </p:nvSpPr>
        <p:spPr>
          <a:xfrm>
            <a:off x="2549525" y="7634288"/>
            <a:ext cx="7802563" cy="114458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extLst>
      <p:ext uri="{BB962C8B-B14F-4D97-AF65-F5344CB8AC3E}">
        <p14:creationId xmlns:p14="http://schemas.microsoft.com/office/powerpoint/2010/main" val="1467767642"/>
      </p:ext>
    </p:extLst>
  </p:cSld>
  <p:clrMapOvr>
    <a:masterClrMapping/>
  </p:clrMapOvr>
  <p:transition xmlns:p14="http://schemas.microsoft.com/office/powerpoint/2010/main"/>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650875" y="390525"/>
            <a:ext cx="11703050" cy="1625600"/>
          </a:xfrm>
          <a:prstGeom prst="rect">
            <a:avLst/>
          </a:prstGeom>
        </p:spPr>
        <p:txBody>
          <a:bodyPr vert="horz"/>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2159344813"/>
      </p:ext>
    </p:extLst>
  </p:cSld>
  <p:clrMapOvr>
    <a:masterClrMapping/>
  </p:clrMapOvr>
  <p:transition xmlns:p14="http://schemas.microsoft.com/office/powerpoint/2010/main"/>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374188" y="390525"/>
            <a:ext cx="2979737" cy="9236075"/>
          </a:xfrm>
          <a:prstGeom prst="rect">
            <a:avLst/>
          </a:prstGeo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31800" y="390525"/>
            <a:ext cx="8789988" cy="923607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416988508"/>
      </p:ext>
    </p:extLst>
  </p:cSld>
  <p:clrMapOvr>
    <a:masterClrMapping/>
  </p:clrMapOvr>
  <p:transition xmlns:p14="http://schemas.microsoft.com/office/powerpoint/2010/main"/>
</p:sldLayout>
</file>

<file path=ppt/slideLayouts/slideLayout4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74725" y="3030538"/>
            <a:ext cx="11055350" cy="2090737"/>
          </a:xfrm>
          <a:prstGeom prst="rect">
            <a:avLst/>
          </a:prstGeom>
        </p:spPr>
        <p:txBody>
          <a:bodyPr vert="horz"/>
          <a:lstStyle/>
          <a:p>
            <a:r>
              <a:rPr lang="en-US" smtClean="0"/>
              <a:t>Click to edit Master title style</a:t>
            </a:r>
            <a:endParaRPr lang="en-US"/>
          </a:p>
        </p:txBody>
      </p:sp>
      <p:sp>
        <p:nvSpPr>
          <p:cNvPr id="3" name="Subtitle 2"/>
          <p:cNvSpPr>
            <a:spLocks noGrp="1"/>
          </p:cNvSpPr>
          <p:nvPr>
            <p:ph type="subTitle" idx="1"/>
          </p:nvPr>
        </p:nvSpPr>
        <p:spPr>
          <a:xfrm>
            <a:off x="1951038" y="5527675"/>
            <a:ext cx="9102725" cy="2492375"/>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US"/>
          </a:p>
        </p:txBody>
      </p:sp>
    </p:spTree>
    <p:extLst>
      <p:ext uri="{BB962C8B-B14F-4D97-AF65-F5344CB8AC3E}">
        <p14:creationId xmlns:p14="http://schemas.microsoft.com/office/powerpoint/2010/main" val="4028189744"/>
      </p:ext>
    </p:extLst>
  </p:cSld>
  <p:clrMapOvr>
    <a:masterClrMapping/>
  </p:clrMapOvr>
  <p:transition xmlns:p14="http://schemas.microsoft.com/office/powerpoint/2010/main"/>
</p:sldLayout>
</file>

<file path=ppt/slideLayouts/slideLayout4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50875" y="390525"/>
            <a:ext cx="11703050" cy="1625600"/>
          </a:xfrm>
          <a:prstGeom prst="rect">
            <a:avLst/>
          </a:prstGeom>
        </p:spPr>
        <p:txBody>
          <a:bodyPr vert="horz"/>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732156428"/>
      </p:ext>
    </p:extLst>
  </p:cSld>
  <p:clrMapOvr>
    <a:masterClrMapping/>
  </p:clrMapOvr>
  <p:transition xmlns:p14="http://schemas.microsoft.com/office/powerpoint/2010/main"/>
</p:sldLayout>
</file>

<file path=ppt/slideLayouts/slideLayout4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027113" y="6267450"/>
            <a:ext cx="11053762" cy="1936750"/>
          </a:xfrm>
          <a:prstGeom prst="rect">
            <a:avLst/>
          </a:prstGeom>
        </p:spPr>
        <p:txBody>
          <a:bodyPr vert="horz"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1027113" y="4133850"/>
            <a:ext cx="11053762" cy="2133600"/>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Tree>
    <p:extLst>
      <p:ext uri="{BB962C8B-B14F-4D97-AF65-F5344CB8AC3E}">
        <p14:creationId xmlns:p14="http://schemas.microsoft.com/office/powerpoint/2010/main" val="2408526994"/>
      </p:ext>
    </p:extLst>
  </p:cSld>
  <p:clrMapOvr>
    <a:masterClrMapping/>
  </p:clrMapOvr>
  <p:transition xmlns:p14="http://schemas.microsoft.com/office/powerpoint/2010/main"/>
</p:sldLayout>
</file>

<file path=ppt/slideLayouts/slideLayout4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50875" y="390525"/>
            <a:ext cx="11703050" cy="1625600"/>
          </a:xfrm>
          <a:prstGeom prst="rect">
            <a:avLst/>
          </a:prstGeom>
        </p:spPr>
        <p:txBody>
          <a:bodyPr vert="horz"/>
          <a:lstStyle/>
          <a:p>
            <a:r>
              <a:rPr lang="en-US" smtClean="0"/>
              <a:t>Click to edit Master title style</a:t>
            </a:r>
            <a:endParaRPr lang="en-US"/>
          </a:p>
        </p:txBody>
      </p:sp>
      <p:sp>
        <p:nvSpPr>
          <p:cNvPr id="3" name="Content Placeholder 2"/>
          <p:cNvSpPr>
            <a:spLocks noGrp="1"/>
          </p:cNvSpPr>
          <p:nvPr>
            <p:ph sz="half" idx="1"/>
          </p:nvPr>
        </p:nvSpPr>
        <p:spPr>
          <a:xfrm>
            <a:off x="431800" y="8813800"/>
            <a:ext cx="4051300" cy="812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35500" y="8813800"/>
            <a:ext cx="4051300" cy="812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1039595858"/>
      </p:ext>
    </p:extLst>
  </p:cSld>
  <p:clrMapOvr>
    <a:masterClrMapping/>
  </p:clrMapOvr>
  <p:transition xmlns:p14="http://schemas.microsoft.com/office/powerpoint/2010/main"/>
</p:sldLayout>
</file>

<file path=ppt/slideLayouts/slideLayout4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50875" y="390525"/>
            <a:ext cx="11703050" cy="1625600"/>
          </a:xfrm>
          <a:prstGeom prst="rect">
            <a:avLst/>
          </a:prstGeom>
        </p:spPr>
        <p:txBody>
          <a:bodyPr vert="horz"/>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650875" y="2182813"/>
            <a:ext cx="5745163" cy="90963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50875" y="3092450"/>
            <a:ext cx="5745163" cy="561975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605588" y="2182813"/>
            <a:ext cx="5748337" cy="90963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605588" y="3092450"/>
            <a:ext cx="5748337" cy="561975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1883155293"/>
      </p:ext>
    </p:extLst>
  </p:cSld>
  <p:clrMapOvr>
    <a:masterClrMapping/>
  </p:clrMapOvr>
  <p:transition xmlns:p14="http://schemas.microsoft.com/office/powerpoint/2010/main"/>
</p:sldLayout>
</file>

<file path=ppt/slideLayouts/slideLayout5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50875" y="390525"/>
            <a:ext cx="11703050" cy="1625600"/>
          </a:xfrm>
          <a:prstGeom prst="rect">
            <a:avLst/>
          </a:prstGeom>
        </p:spPr>
        <p:txBody>
          <a:bodyPr vert="horz"/>
          <a:lstStyle/>
          <a:p>
            <a:r>
              <a:rPr lang="en-US" smtClean="0"/>
              <a:t>Click to edit Master title style</a:t>
            </a:r>
            <a:endParaRPr lang="en-US"/>
          </a:p>
        </p:txBody>
      </p:sp>
    </p:spTree>
    <p:extLst>
      <p:ext uri="{BB962C8B-B14F-4D97-AF65-F5344CB8AC3E}">
        <p14:creationId xmlns:p14="http://schemas.microsoft.com/office/powerpoint/2010/main" val="1500318679"/>
      </p:ext>
    </p:extLst>
  </p:cSld>
  <p:clrMapOvr>
    <a:masterClrMapping/>
  </p:clrMapOvr>
  <p:transition xmlns:p14="http://schemas.microsoft.com/office/powerpoint/2010/main"/>
</p:sldLayout>
</file>

<file path=ppt/slideLayouts/slideLayout5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796584120"/>
      </p:ext>
    </p:extLst>
  </p:cSld>
  <p:clrMapOvr>
    <a:masterClrMapping/>
  </p:clrMapOvr>
  <p:transition xmlns:p14="http://schemas.microsoft.com/office/powerpoint/2010/main"/>
</p:sldLayout>
</file>

<file path=ppt/slideLayouts/slideLayout5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50875" y="388938"/>
            <a:ext cx="4278313" cy="1652587"/>
          </a:xfrm>
          <a:prstGeom prst="rect">
            <a:avLst/>
          </a:prstGeom>
        </p:spPr>
        <p:txBody>
          <a:bodyPr vert="horz"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5084763" y="388938"/>
            <a:ext cx="7269162" cy="832326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650875" y="2041525"/>
            <a:ext cx="4278313" cy="667067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extLst>
      <p:ext uri="{BB962C8B-B14F-4D97-AF65-F5344CB8AC3E}">
        <p14:creationId xmlns:p14="http://schemas.microsoft.com/office/powerpoint/2010/main" val="3884137920"/>
      </p:ext>
    </p:extLst>
  </p:cSld>
  <p:clrMapOvr>
    <a:masterClrMapping/>
  </p:clrMapOvr>
  <p:transition xmlns:p14="http://schemas.microsoft.com/office/powerpoint/2010/main"/>
</p:sldLayout>
</file>

<file path=ppt/slideLayouts/slideLayout5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49525" y="6827838"/>
            <a:ext cx="7802563" cy="806450"/>
          </a:xfrm>
          <a:prstGeom prst="rect">
            <a:avLst/>
          </a:prstGeom>
        </p:spPr>
        <p:txBody>
          <a:bodyPr vert="horz"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2549525" y="871538"/>
            <a:ext cx="7802563" cy="58515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smtClean="0">
              <a:sym typeface="Helvetica Neue" charset="0"/>
            </a:endParaRPr>
          </a:p>
        </p:txBody>
      </p:sp>
      <p:sp>
        <p:nvSpPr>
          <p:cNvPr id="4" name="Text Placeholder 3"/>
          <p:cNvSpPr>
            <a:spLocks noGrp="1"/>
          </p:cNvSpPr>
          <p:nvPr>
            <p:ph type="body" sz="half" idx="2"/>
          </p:nvPr>
        </p:nvSpPr>
        <p:spPr>
          <a:xfrm>
            <a:off x="2549525" y="7634288"/>
            <a:ext cx="7802563" cy="114458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extLst>
      <p:ext uri="{BB962C8B-B14F-4D97-AF65-F5344CB8AC3E}">
        <p14:creationId xmlns:p14="http://schemas.microsoft.com/office/powerpoint/2010/main" val="1322403626"/>
      </p:ext>
    </p:extLst>
  </p:cSld>
  <p:clrMapOvr>
    <a:masterClrMapping/>
  </p:clrMapOvr>
  <p:transition xmlns:p14="http://schemas.microsoft.com/office/powerpoint/2010/main"/>
</p:sldLayout>
</file>

<file path=ppt/slideLayouts/slideLayout5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650875" y="390525"/>
            <a:ext cx="11703050" cy="1625600"/>
          </a:xfrm>
          <a:prstGeom prst="rect">
            <a:avLst/>
          </a:prstGeom>
        </p:spPr>
        <p:txBody>
          <a:bodyPr vert="horz"/>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2885471864"/>
      </p:ext>
    </p:extLst>
  </p:cSld>
  <p:clrMapOvr>
    <a:masterClrMapping/>
  </p:clrMapOvr>
  <p:transition xmlns:p14="http://schemas.microsoft.com/office/powerpoint/2010/main"/>
</p:sldLayout>
</file>

<file path=ppt/slideLayouts/slideLayout5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374188" y="390525"/>
            <a:ext cx="2979737" cy="9236075"/>
          </a:xfrm>
          <a:prstGeom prst="rect">
            <a:avLst/>
          </a:prstGeo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31800" y="390525"/>
            <a:ext cx="8789988" cy="923607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3790918458"/>
      </p:ext>
    </p:extLst>
  </p:cSld>
  <p:clrMapOvr>
    <a:masterClrMapping/>
  </p:clrMapOvr>
  <p:transition xmlns:p14="http://schemas.microsoft.com/office/powerpoint/2010/main"/>
</p:sldLayout>
</file>

<file path=ppt/slideLayouts/slideLayout5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74725" y="3030538"/>
            <a:ext cx="11055350" cy="2090737"/>
          </a:xfrm>
          <a:prstGeom prst="rect">
            <a:avLst/>
          </a:prstGeom>
        </p:spPr>
        <p:txBody>
          <a:bodyPr vert="horz"/>
          <a:lstStyle/>
          <a:p>
            <a:r>
              <a:rPr lang="en-US" smtClean="0"/>
              <a:t>Click to edit Master title style</a:t>
            </a:r>
            <a:endParaRPr lang="en-US"/>
          </a:p>
        </p:txBody>
      </p:sp>
      <p:sp>
        <p:nvSpPr>
          <p:cNvPr id="3" name="Subtitle 2"/>
          <p:cNvSpPr>
            <a:spLocks noGrp="1"/>
          </p:cNvSpPr>
          <p:nvPr>
            <p:ph type="subTitle" idx="1"/>
          </p:nvPr>
        </p:nvSpPr>
        <p:spPr>
          <a:xfrm>
            <a:off x="1951038" y="5527675"/>
            <a:ext cx="9102725" cy="2492375"/>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US"/>
          </a:p>
        </p:txBody>
      </p:sp>
    </p:spTree>
    <p:extLst>
      <p:ext uri="{BB962C8B-B14F-4D97-AF65-F5344CB8AC3E}">
        <p14:creationId xmlns:p14="http://schemas.microsoft.com/office/powerpoint/2010/main" val="1758060464"/>
      </p:ext>
    </p:extLst>
  </p:cSld>
  <p:clrMapOvr>
    <a:masterClrMapping/>
  </p:clrMapOvr>
  <p:transition xmlns:p14="http://schemas.microsoft.com/office/powerpoint/2010/main"/>
</p:sldLayout>
</file>

<file path=ppt/slideLayouts/slideLayout5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50875" y="390525"/>
            <a:ext cx="11703050" cy="1625600"/>
          </a:xfrm>
          <a:prstGeom prst="rect">
            <a:avLst/>
          </a:prstGeom>
        </p:spPr>
        <p:txBody>
          <a:bodyPr vert="horz"/>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4086136758"/>
      </p:ext>
    </p:extLst>
  </p:cSld>
  <p:clrMapOvr>
    <a:masterClrMapping/>
  </p:clrMapOvr>
  <p:transition xmlns:p14="http://schemas.microsoft.com/office/powerpoint/2010/main"/>
</p:sldLayout>
</file>

<file path=ppt/slideLayouts/slideLayout5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027113" y="6267450"/>
            <a:ext cx="11053762" cy="1936750"/>
          </a:xfrm>
          <a:prstGeom prst="rect">
            <a:avLst/>
          </a:prstGeom>
        </p:spPr>
        <p:txBody>
          <a:bodyPr vert="horz"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1027113" y="4133850"/>
            <a:ext cx="11053762" cy="2133600"/>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Tree>
    <p:extLst>
      <p:ext uri="{BB962C8B-B14F-4D97-AF65-F5344CB8AC3E}">
        <p14:creationId xmlns:p14="http://schemas.microsoft.com/office/powerpoint/2010/main" val="3556797454"/>
      </p:ext>
    </p:extLst>
  </p:cSld>
  <p:clrMapOvr>
    <a:masterClrMapping/>
  </p:clrMapOvr>
  <p:transition xmlns:p14="http://schemas.microsoft.com/office/powerpoint/2010/main"/>
</p:sldLayout>
</file>

<file path=ppt/slideLayouts/slideLayout5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50875" y="390525"/>
            <a:ext cx="11703050" cy="1625600"/>
          </a:xfrm>
          <a:prstGeom prst="rect">
            <a:avLst/>
          </a:prstGeom>
        </p:spPr>
        <p:txBody>
          <a:bodyPr vert="horz"/>
          <a:lstStyle/>
          <a:p>
            <a:r>
              <a:rPr lang="en-US" smtClean="0"/>
              <a:t>Click to edit Master title style</a:t>
            </a:r>
            <a:endParaRPr lang="en-US"/>
          </a:p>
        </p:txBody>
      </p:sp>
      <p:sp>
        <p:nvSpPr>
          <p:cNvPr id="3" name="Content Placeholder 2"/>
          <p:cNvSpPr>
            <a:spLocks noGrp="1"/>
          </p:cNvSpPr>
          <p:nvPr>
            <p:ph sz="half" idx="1"/>
          </p:nvPr>
        </p:nvSpPr>
        <p:spPr>
          <a:xfrm>
            <a:off x="431800" y="8813800"/>
            <a:ext cx="4051300" cy="812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35500" y="8813800"/>
            <a:ext cx="4051300" cy="812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1895395270"/>
      </p:ext>
    </p:extLst>
  </p:cSld>
  <p:clrMapOvr>
    <a:masterClrMapping/>
  </p:clrMapOvr>
  <p:transition xmlns:p14="http://schemas.microsoft.com/office/powerpoint/2010/main"/>
</p:sldLayout>
</file>

<file path=ppt/slideLayouts/slideLayout6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50875" y="390525"/>
            <a:ext cx="11703050" cy="1625600"/>
          </a:xfrm>
          <a:prstGeom prst="rect">
            <a:avLst/>
          </a:prstGeom>
        </p:spPr>
        <p:txBody>
          <a:bodyPr vert="horz"/>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650875" y="2182813"/>
            <a:ext cx="5745163" cy="90963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50875" y="3092450"/>
            <a:ext cx="5745163" cy="561975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605588" y="2182813"/>
            <a:ext cx="5748337" cy="90963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605588" y="3092450"/>
            <a:ext cx="5748337" cy="561975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1537246190"/>
      </p:ext>
    </p:extLst>
  </p:cSld>
  <p:clrMapOvr>
    <a:masterClrMapping/>
  </p:clrMapOvr>
  <p:transition xmlns:p14="http://schemas.microsoft.com/office/powerpoint/2010/main"/>
</p:sldLayout>
</file>

<file path=ppt/slideLayouts/slideLayout6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50875" y="390525"/>
            <a:ext cx="11703050" cy="1625600"/>
          </a:xfrm>
          <a:prstGeom prst="rect">
            <a:avLst/>
          </a:prstGeom>
        </p:spPr>
        <p:txBody>
          <a:bodyPr vert="horz"/>
          <a:lstStyle/>
          <a:p>
            <a:r>
              <a:rPr lang="en-US" smtClean="0"/>
              <a:t>Click to edit Master title style</a:t>
            </a:r>
            <a:endParaRPr lang="en-US"/>
          </a:p>
        </p:txBody>
      </p:sp>
    </p:spTree>
    <p:extLst>
      <p:ext uri="{BB962C8B-B14F-4D97-AF65-F5344CB8AC3E}">
        <p14:creationId xmlns:p14="http://schemas.microsoft.com/office/powerpoint/2010/main" val="2470131159"/>
      </p:ext>
    </p:extLst>
  </p:cSld>
  <p:clrMapOvr>
    <a:masterClrMapping/>
  </p:clrMapOvr>
  <p:transition xmlns:p14="http://schemas.microsoft.com/office/powerpoint/2010/main"/>
</p:sldLayout>
</file>

<file path=ppt/slideLayouts/slideLayout6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924717573"/>
      </p:ext>
    </p:extLst>
  </p:cSld>
  <p:clrMapOvr>
    <a:masterClrMapping/>
  </p:clrMapOvr>
  <p:transition xmlns:p14="http://schemas.microsoft.com/office/powerpoint/2010/main"/>
</p:sldLayout>
</file>

<file path=ppt/slideLayouts/slideLayout6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50875" y="388938"/>
            <a:ext cx="4278313" cy="1652587"/>
          </a:xfrm>
          <a:prstGeom prst="rect">
            <a:avLst/>
          </a:prstGeom>
        </p:spPr>
        <p:txBody>
          <a:bodyPr vert="horz"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5084763" y="388938"/>
            <a:ext cx="7269162" cy="832326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650875" y="2041525"/>
            <a:ext cx="4278313" cy="667067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extLst>
      <p:ext uri="{BB962C8B-B14F-4D97-AF65-F5344CB8AC3E}">
        <p14:creationId xmlns:p14="http://schemas.microsoft.com/office/powerpoint/2010/main" val="3356161124"/>
      </p:ext>
    </p:extLst>
  </p:cSld>
  <p:clrMapOvr>
    <a:masterClrMapping/>
  </p:clrMapOvr>
  <p:transition xmlns:p14="http://schemas.microsoft.com/office/powerpoint/2010/main"/>
</p:sldLayout>
</file>

<file path=ppt/slideLayouts/slideLayout6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49525" y="6827838"/>
            <a:ext cx="7802563" cy="806450"/>
          </a:xfrm>
          <a:prstGeom prst="rect">
            <a:avLst/>
          </a:prstGeom>
        </p:spPr>
        <p:txBody>
          <a:bodyPr vert="horz"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2549525" y="871538"/>
            <a:ext cx="7802563" cy="58515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smtClean="0">
              <a:sym typeface="Helvetica Neue" charset="0"/>
            </a:endParaRPr>
          </a:p>
        </p:txBody>
      </p:sp>
      <p:sp>
        <p:nvSpPr>
          <p:cNvPr id="4" name="Text Placeholder 3"/>
          <p:cNvSpPr>
            <a:spLocks noGrp="1"/>
          </p:cNvSpPr>
          <p:nvPr>
            <p:ph type="body" sz="half" idx="2"/>
          </p:nvPr>
        </p:nvSpPr>
        <p:spPr>
          <a:xfrm>
            <a:off x="2549525" y="7634288"/>
            <a:ext cx="7802563" cy="114458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extLst>
      <p:ext uri="{BB962C8B-B14F-4D97-AF65-F5344CB8AC3E}">
        <p14:creationId xmlns:p14="http://schemas.microsoft.com/office/powerpoint/2010/main" val="1971812450"/>
      </p:ext>
    </p:extLst>
  </p:cSld>
  <p:clrMapOvr>
    <a:masterClrMapping/>
  </p:clrMapOvr>
  <p:transition xmlns:p14="http://schemas.microsoft.com/office/powerpoint/2010/main"/>
</p:sldLayout>
</file>

<file path=ppt/slideLayouts/slideLayout6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650875" y="390525"/>
            <a:ext cx="11703050" cy="1625600"/>
          </a:xfrm>
          <a:prstGeom prst="rect">
            <a:avLst/>
          </a:prstGeom>
        </p:spPr>
        <p:txBody>
          <a:bodyPr vert="horz"/>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429642733"/>
      </p:ext>
    </p:extLst>
  </p:cSld>
  <p:clrMapOvr>
    <a:masterClrMapping/>
  </p:clrMapOvr>
  <p:transition xmlns:p14="http://schemas.microsoft.com/office/powerpoint/2010/main"/>
</p:sldLayout>
</file>

<file path=ppt/slideLayouts/slideLayout6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374188" y="390525"/>
            <a:ext cx="2979737" cy="9236075"/>
          </a:xfrm>
          <a:prstGeom prst="rect">
            <a:avLst/>
          </a:prstGeo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31800" y="390525"/>
            <a:ext cx="8789988" cy="923607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622582279"/>
      </p:ext>
    </p:extLst>
  </p:cSld>
  <p:clrMapOvr>
    <a:masterClrMapping/>
  </p:clrMapOvr>
  <p:transition xmlns:p14="http://schemas.microsoft.com/office/powerpoint/2010/main"/>
</p:sldLayout>
</file>

<file path=ppt/slideLayouts/slideLayout6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74725" y="3030538"/>
            <a:ext cx="11055350" cy="2090737"/>
          </a:xfrm>
          <a:prstGeom prst="rect">
            <a:avLst/>
          </a:prstGeom>
        </p:spPr>
        <p:txBody>
          <a:bodyPr vert="horz"/>
          <a:lstStyle/>
          <a:p>
            <a:r>
              <a:rPr lang="en-US" smtClean="0"/>
              <a:t>Click to edit Master title style</a:t>
            </a:r>
            <a:endParaRPr lang="en-US"/>
          </a:p>
        </p:txBody>
      </p:sp>
      <p:sp>
        <p:nvSpPr>
          <p:cNvPr id="3" name="Subtitle 2"/>
          <p:cNvSpPr>
            <a:spLocks noGrp="1"/>
          </p:cNvSpPr>
          <p:nvPr>
            <p:ph type="subTitle" idx="1"/>
          </p:nvPr>
        </p:nvSpPr>
        <p:spPr>
          <a:xfrm>
            <a:off x="1951038" y="5527675"/>
            <a:ext cx="9102725" cy="2492375"/>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US"/>
          </a:p>
        </p:txBody>
      </p:sp>
    </p:spTree>
    <p:extLst>
      <p:ext uri="{BB962C8B-B14F-4D97-AF65-F5344CB8AC3E}">
        <p14:creationId xmlns:p14="http://schemas.microsoft.com/office/powerpoint/2010/main" val="2635341319"/>
      </p:ext>
    </p:extLst>
  </p:cSld>
  <p:clrMapOvr>
    <a:masterClrMapping/>
  </p:clrMapOvr>
  <p:transition xmlns:p14="http://schemas.microsoft.com/office/powerpoint/2010/main"/>
</p:sldLayout>
</file>

<file path=ppt/slideLayouts/slideLayout6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50875" y="390525"/>
            <a:ext cx="11703050" cy="1625600"/>
          </a:xfrm>
          <a:prstGeom prst="rect">
            <a:avLst/>
          </a:prstGeom>
        </p:spPr>
        <p:txBody>
          <a:bodyPr vert="horz"/>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2219282100"/>
      </p:ext>
    </p:extLst>
  </p:cSld>
  <p:clrMapOvr>
    <a:masterClrMapping/>
  </p:clrMapOvr>
  <p:transition xmlns:p14="http://schemas.microsoft.com/office/powerpoint/2010/main"/>
</p:sldLayout>
</file>

<file path=ppt/slideLayouts/slideLayout6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027113" y="6267450"/>
            <a:ext cx="11053762" cy="1936750"/>
          </a:xfrm>
          <a:prstGeom prst="rect">
            <a:avLst/>
          </a:prstGeom>
        </p:spPr>
        <p:txBody>
          <a:bodyPr vert="horz"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1027113" y="4133850"/>
            <a:ext cx="11053762" cy="2133600"/>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Tree>
    <p:extLst>
      <p:ext uri="{BB962C8B-B14F-4D97-AF65-F5344CB8AC3E}">
        <p14:creationId xmlns:p14="http://schemas.microsoft.com/office/powerpoint/2010/main" val="3899966209"/>
      </p:ext>
    </p:extLst>
  </p:cSld>
  <p:clrMapOvr>
    <a:masterClrMapping/>
  </p:clrMapOvr>
  <p:transition xmlns:p14="http://schemas.microsoft.com/office/powerpoint/2010/main"/>
</p:sldLayout>
</file>

<file path=ppt/slideLayouts/slideLayout7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50875" y="390525"/>
            <a:ext cx="11703050" cy="1625600"/>
          </a:xfrm>
          <a:prstGeom prst="rect">
            <a:avLst/>
          </a:prstGeom>
        </p:spPr>
        <p:txBody>
          <a:bodyPr vert="horz"/>
          <a:lstStyle/>
          <a:p>
            <a:r>
              <a:rPr lang="en-US" smtClean="0"/>
              <a:t>Click to edit Master title style</a:t>
            </a:r>
            <a:endParaRPr lang="en-US"/>
          </a:p>
        </p:txBody>
      </p:sp>
      <p:sp>
        <p:nvSpPr>
          <p:cNvPr id="3" name="Content Placeholder 2"/>
          <p:cNvSpPr>
            <a:spLocks noGrp="1"/>
          </p:cNvSpPr>
          <p:nvPr>
            <p:ph sz="half" idx="1"/>
          </p:nvPr>
        </p:nvSpPr>
        <p:spPr>
          <a:xfrm>
            <a:off x="431800" y="8813800"/>
            <a:ext cx="4051300" cy="812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35500" y="8813800"/>
            <a:ext cx="4051300" cy="812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903378379"/>
      </p:ext>
    </p:extLst>
  </p:cSld>
  <p:clrMapOvr>
    <a:masterClrMapping/>
  </p:clrMapOvr>
  <p:transition xmlns:p14="http://schemas.microsoft.com/office/powerpoint/2010/main"/>
</p:sldLayout>
</file>

<file path=ppt/slideLayouts/slideLayout7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50875" y="390525"/>
            <a:ext cx="11703050" cy="1625600"/>
          </a:xfrm>
          <a:prstGeom prst="rect">
            <a:avLst/>
          </a:prstGeom>
        </p:spPr>
        <p:txBody>
          <a:bodyPr vert="horz"/>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650875" y="2182813"/>
            <a:ext cx="5745163" cy="90963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50875" y="3092450"/>
            <a:ext cx="5745163" cy="561975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605588" y="2182813"/>
            <a:ext cx="5748337" cy="90963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605588" y="3092450"/>
            <a:ext cx="5748337" cy="561975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843312094"/>
      </p:ext>
    </p:extLst>
  </p:cSld>
  <p:clrMapOvr>
    <a:masterClrMapping/>
  </p:clrMapOvr>
  <p:transition xmlns:p14="http://schemas.microsoft.com/office/powerpoint/2010/main"/>
</p:sldLayout>
</file>

<file path=ppt/slideLayouts/slideLayout7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50875" y="390525"/>
            <a:ext cx="11703050" cy="1625600"/>
          </a:xfrm>
          <a:prstGeom prst="rect">
            <a:avLst/>
          </a:prstGeom>
        </p:spPr>
        <p:txBody>
          <a:bodyPr vert="horz"/>
          <a:lstStyle/>
          <a:p>
            <a:r>
              <a:rPr lang="en-US" smtClean="0"/>
              <a:t>Click to edit Master title style</a:t>
            </a:r>
            <a:endParaRPr lang="en-US"/>
          </a:p>
        </p:txBody>
      </p:sp>
    </p:spTree>
    <p:extLst>
      <p:ext uri="{BB962C8B-B14F-4D97-AF65-F5344CB8AC3E}">
        <p14:creationId xmlns:p14="http://schemas.microsoft.com/office/powerpoint/2010/main" val="124514054"/>
      </p:ext>
    </p:extLst>
  </p:cSld>
  <p:clrMapOvr>
    <a:masterClrMapping/>
  </p:clrMapOvr>
  <p:transition xmlns:p14="http://schemas.microsoft.com/office/powerpoint/2010/main"/>
</p:sldLayout>
</file>

<file path=ppt/slideLayouts/slideLayout7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462001547"/>
      </p:ext>
    </p:extLst>
  </p:cSld>
  <p:clrMapOvr>
    <a:masterClrMapping/>
  </p:clrMapOvr>
  <p:transition xmlns:p14="http://schemas.microsoft.com/office/powerpoint/2010/main"/>
</p:sldLayout>
</file>

<file path=ppt/slideLayouts/slideLayout7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50875" y="388938"/>
            <a:ext cx="4278313" cy="1652587"/>
          </a:xfrm>
          <a:prstGeom prst="rect">
            <a:avLst/>
          </a:prstGeom>
        </p:spPr>
        <p:txBody>
          <a:bodyPr vert="horz"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5084763" y="388938"/>
            <a:ext cx="7269162" cy="832326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650875" y="2041525"/>
            <a:ext cx="4278313" cy="667067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extLst>
      <p:ext uri="{BB962C8B-B14F-4D97-AF65-F5344CB8AC3E}">
        <p14:creationId xmlns:p14="http://schemas.microsoft.com/office/powerpoint/2010/main" val="3272077789"/>
      </p:ext>
    </p:extLst>
  </p:cSld>
  <p:clrMapOvr>
    <a:masterClrMapping/>
  </p:clrMapOvr>
  <p:transition xmlns:p14="http://schemas.microsoft.com/office/powerpoint/2010/main"/>
</p:sldLayout>
</file>

<file path=ppt/slideLayouts/slideLayout7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49525" y="6827838"/>
            <a:ext cx="7802563" cy="806450"/>
          </a:xfrm>
          <a:prstGeom prst="rect">
            <a:avLst/>
          </a:prstGeom>
        </p:spPr>
        <p:txBody>
          <a:bodyPr vert="horz"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2549525" y="871538"/>
            <a:ext cx="7802563" cy="58515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smtClean="0">
              <a:sym typeface="Helvetica Neue" charset="0"/>
            </a:endParaRPr>
          </a:p>
        </p:txBody>
      </p:sp>
      <p:sp>
        <p:nvSpPr>
          <p:cNvPr id="4" name="Text Placeholder 3"/>
          <p:cNvSpPr>
            <a:spLocks noGrp="1"/>
          </p:cNvSpPr>
          <p:nvPr>
            <p:ph type="body" sz="half" idx="2"/>
          </p:nvPr>
        </p:nvSpPr>
        <p:spPr>
          <a:xfrm>
            <a:off x="2549525" y="7634288"/>
            <a:ext cx="7802563" cy="114458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extLst>
      <p:ext uri="{BB962C8B-B14F-4D97-AF65-F5344CB8AC3E}">
        <p14:creationId xmlns:p14="http://schemas.microsoft.com/office/powerpoint/2010/main" val="3771581160"/>
      </p:ext>
    </p:extLst>
  </p:cSld>
  <p:clrMapOvr>
    <a:masterClrMapping/>
  </p:clrMapOvr>
  <p:transition xmlns:p14="http://schemas.microsoft.com/office/powerpoint/2010/main"/>
</p:sldLayout>
</file>

<file path=ppt/slideLayouts/slideLayout7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650875" y="390525"/>
            <a:ext cx="11703050" cy="1625600"/>
          </a:xfrm>
          <a:prstGeom prst="rect">
            <a:avLst/>
          </a:prstGeom>
        </p:spPr>
        <p:txBody>
          <a:bodyPr vert="horz"/>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40928228"/>
      </p:ext>
    </p:extLst>
  </p:cSld>
  <p:clrMapOvr>
    <a:masterClrMapping/>
  </p:clrMapOvr>
  <p:transition xmlns:p14="http://schemas.microsoft.com/office/powerpoint/2010/main"/>
</p:sldLayout>
</file>

<file path=ppt/slideLayouts/slideLayout7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374188" y="390525"/>
            <a:ext cx="2979737" cy="9236075"/>
          </a:xfrm>
          <a:prstGeom prst="rect">
            <a:avLst/>
          </a:prstGeo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31800" y="390525"/>
            <a:ext cx="8789988" cy="923607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1958202358"/>
      </p:ext>
    </p:extLst>
  </p:cSld>
  <p:clrMapOvr>
    <a:masterClrMapping/>
  </p:clrMapOvr>
  <p:transition xmlns:p14="http://schemas.microsoft.com/office/powerpoint/2010/main"/>
</p:sldLayout>
</file>

<file path=ppt/slideLayouts/slideLayout7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74725" y="3030538"/>
            <a:ext cx="11055350" cy="2090737"/>
          </a:xfrm>
          <a:prstGeom prst="rect">
            <a:avLst/>
          </a:prstGeom>
        </p:spPr>
        <p:txBody>
          <a:bodyPr vert="horz"/>
          <a:lstStyle/>
          <a:p>
            <a:r>
              <a:rPr lang="en-US" smtClean="0"/>
              <a:t>Click to edit Master title style</a:t>
            </a:r>
            <a:endParaRPr lang="en-US"/>
          </a:p>
        </p:txBody>
      </p:sp>
      <p:sp>
        <p:nvSpPr>
          <p:cNvPr id="3" name="Subtitle 2"/>
          <p:cNvSpPr>
            <a:spLocks noGrp="1"/>
          </p:cNvSpPr>
          <p:nvPr>
            <p:ph type="subTitle" idx="1"/>
          </p:nvPr>
        </p:nvSpPr>
        <p:spPr>
          <a:xfrm>
            <a:off x="1951038" y="5527675"/>
            <a:ext cx="9102725" cy="2492375"/>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US"/>
          </a:p>
        </p:txBody>
      </p:sp>
    </p:spTree>
    <p:extLst>
      <p:ext uri="{BB962C8B-B14F-4D97-AF65-F5344CB8AC3E}">
        <p14:creationId xmlns:p14="http://schemas.microsoft.com/office/powerpoint/2010/main" val="558260483"/>
      </p:ext>
    </p:extLst>
  </p:cSld>
  <p:clrMapOvr>
    <a:masterClrMapping/>
  </p:clrMapOvr>
  <p:transition xmlns:p14="http://schemas.microsoft.com/office/powerpoint/2010/main"/>
</p:sldLayout>
</file>

<file path=ppt/slideLayouts/slideLayout7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50875" y="390525"/>
            <a:ext cx="11703050" cy="1625600"/>
          </a:xfrm>
          <a:prstGeom prst="rect">
            <a:avLst/>
          </a:prstGeom>
        </p:spPr>
        <p:txBody>
          <a:bodyPr vert="horz"/>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1385674392"/>
      </p:ext>
    </p:extLst>
  </p:cSld>
  <p:clrMapOvr>
    <a:masterClrMapping/>
  </p:clrMapOvr>
  <p:transition xmlns:p14="http://schemas.microsoft.com/office/powerpoint/2010/main"/>
</p:sldLayout>
</file>

<file path=ppt/slideLayouts/slideLayout8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027113" y="6267450"/>
            <a:ext cx="11053762" cy="1936750"/>
          </a:xfrm>
          <a:prstGeom prst="rect">
            <a:avLst/>
          </a:prstGeom>
        </p:spPr>
        <p:txBody>
          <a:bodyPr vert="horz"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1027113" y="4133850"/>
            <a:ext cx="11053762" cy="2133600"/>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Tree>
    <p:extLst>
      <p:ext uri="{BB962C8B-B14F-4D97-AF65-F5344CB8AC3E}">
        <p14:creationId xmlns:p14="http://schemas.microsoft.com/office/powerpoint/2010/main" val="2214589513"/>
      </p:ext>
    </p:extLst>
  </p:cSld>
  <p:clrMapOvr>
    <a:masterClrMapping/>
  </p:clrMapOvr>
  <p:transition xmlns:p14="http://schemas.microsoft.com/office/powerpoint/2010/main"/>
</p:sldLayout>
</file>

<file path=ppt/slideLayouts/slideLayout8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50875" y="390525"/>
            <a:ext cx="11703050" cy="1625600"/>
          </a:xfrm>
          <a:prstGeom prst="rect">
            <a:avLst/>
          </a:prstGeom>
        </p:spPr>
        <p:txBody>
          <a:bodyPr vert="horz"/>
          <a:lstStyle/>
          <a:p>
            <a:r>
              <a:rPr lang="en-US" smtClean="0"/>
              <a:t>Click to edit Master title style</a:t>
            </a:r>
            <a:endParaRPr lang="en-US"/>
          </a:p>
        </p:txBody>
      </p:sp>
      <p:sp>
        <p:nvSpPr>
          <p:cNvPr id="3" name="Content Placeholder 2"/>
          <p:cNvSpPr>
            <a:spLocks noGrp="1"/>
          </p:cNvSpPr>
          <p:nvPr>
            <p:ph sz="half" idx="1"/>
          </p:nvPr>
        </p:nvSpPr>
        <p:spPr>
          <a:xfrm>
            <a:off x="431800" y="8813800"/>
            <a:ext cx="4051300" cy="812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35500" y="8813800"/>
            <a:ext cx="4051300" cy="812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423607337"/>
      </p:ext>
    </p:extLst>
  </p:cSld>
  <p:clrMapOvr>
    <a:masterClrMapping/>
  </p:clrMapOvr>
  <p:transition xmlns:p14="http://schemas.microsoft.com/office/powerpoint/2010/main"/>
</p:sldLayout>
</file>

<file path=ppt/slideLayouts/slideLayout8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50875" y="390525"/>
            <a:ext cx="11703050" cy="1625600"/>
          </a:xfrm>
          <a:prstGeom prst="rect">
            <a:avLst/>
          </a:prstGeom>
        </p:spPr>
        <p:txBody>
          <a:bodyPr vert="horz"/>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650875" y="2182813"/>
            <a:ext cx="5745163" cy="90963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50875" y="3092450"/>
            <a:ext cx="5745163" cy="561975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605588" y="2182813"/>
            <a:ext cx="5748337" cy="90963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605588" y="3092450"/>
            <a:ext cx="5748337" cy="561975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1570601681"/>
      </p:ext>
    </p:extLst>
  </p:cSld>
  <p:clrMapOvr>
    <a:masterClrMapping/>
  </p:clrMapOvr>
  <p:transition xmlns:p14="http://schemas.microsoft.com/office/powerpoint/2010/main"/>
</p:sldLayout>
</file>

<file path=ppt/slideLayouts/slideLayout8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50875" y="390525"/>
            <a:ext cx="11703050" cy="1625600"/>
          </a:xfrm>
          <a:prstGeom prst="rect">
            <a:avLst/>
          </a:prstGeom>
        </p:spPr>
        <p:txBody>
          <a:bodyPr vert="horz"/>
          <a:lstStyle/>
          <a:p>
            <a:r>
              <a:rPr lang="en-US" smtClean="0"/>
              <a:t>Click to edit Master title style</a:t>
            </a:r>
            <a:endParaRPr lang="en-US"/>
          </a:p>
        </p:txBody>
      </p:sp>
    </p:spTree>
    <p:extLst>
      <p:ext uri="{BB962C8B-B14F-4D97-AF65-F5344CB8AC3E}">
        <p14:creationId xmlns:p14="http://schemas.microsoft.com/office/powerpoint/2010/main" val="3706540219"/>
      </p:ext>
    </p:extLst>
  </p:cSld>
  <p:clrMapOvr>
    <a:masterClrMapping/>
  </p:clrMapOvr>
  <p:transition xmlns:p14="http://schemas.microsoft.com/office/powerpoint/2010/main"/>
</p:sldLayout>
</file>

<file path=ppt/slideLayouts/slideLayout8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268767364"/>
      </p:ext>
    </p:extLst>
  </p:cSld>
  <p:clrMapOvr>
    <a:masterClrMapping/>
  </p:clrMapOvr>
  <p:transition xmlns:p14="http://schemas.microsoft.com/office/powerpoint/2010/main"/>
</p:sldLayout>
</file>

<file path=ppt/slideLayouts/slideLayout8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50875" y="388938"/>
            <a:ext cx="4278313" cy="1652587"/>
          </a:xfrm>
          <a:prstGeom prst="rect">
            <a:avLst/>
          </a:prstGeom>
        </p:spPr>
        <p:txBody>
          <a:bodyPr vert="horz"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5084763" y="388938"/>
            <a:ext cx="7269162" cy="832326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650875" y="2041525"/>
            <a:ext cx="4278313" cy="667067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extLst>
      <p:ext uri="{BB962C8B-B14F-4D97-AF65-F5344CB8AC3E}">
        <p14:creationId xmlns:p14="http://schemas.microsoft.com/office/powerpoint/2010/main" val="3395580801"/>
      </p:ext>
    </p:extLst>
  </p:cSld>
  <p:clrMapOvr>
    <a:masterClrMapping/>
  </p:clrMapOvr>
  <p:transition xmlns:p14="http://schemas.microsoft.com/office/powerpoint/2010/main"/>
</p:sldLayout>
</file>

<file path=ppt/slideLayouts/slideLayout8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49525" y="6827838"/>
            <a:ext cx="7802563" cy="806450"/>
          </a:xfrm>
          <a:prstGeom prst="rect">
            <a:avLst/>
          </a:prstGeom>
        </p:spPr>
        <p:txBody>
          <a:bodyPr vert="horz"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2549525" y="871538"/>
            <a:ext cx="7802563" cy="58515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smtClean="0">
              <a:sym typeface="Helvetica Neue" charset="0"/>
            </a:endParaRPr>
          </a:p>
        </p:txBody>
      </p:sp>
      <p:sp>
        <p:nvSpPr>
          <p:cNvPr id="4" name="Text Placeholder 3"/>
          <p:cNvSpPr>
            <a:spLocks noGrp="1"/>
          </p:cNvSpPr>
          <p:nvPr>
            <p:ph type="body" sz="half" idx="2"/>
          </p:nvPr>
        </p:nvSpPr>
        <p:spPr>
          <a:xfrm>
            <a:off x="2549525" y="7634288"/>
            <a:ext cx="7802563" cy="114458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extLst>
      <p:ext uri="{BB962C8B-B14F-4D97-AF65-F5344CB8AC3E}">
        <p14:creationId xmlns:p14="http://schemas.microsoft.com/office/powerpoint/2010/main" val="2284945935"/>
      </p:ext>
    </p:extLst>
  </p:cSld>
  <p:clrMapOvr>
    <a:masterClrMapping/>
  </p:clrMapOvr>
  <p:transition xmlns:p14="http://schemas.microsoft.com/office/powerpoint/2010/main"/>
</p:sldLayout>
</file>

<file path=ppt/slideLayouts/slideLayout8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650875" y="390525"/>
            <a:ext cx="11703050" cy="1625600"/>
          </a:xfrm>
          <a:prstGeom prst="rect">
            <a:avLst/>
          </a:prstGeom>
        </p:spPr>
        <p:txBody>
          <a:bodyPr vert="horz"/>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4244916064"/>
      </p:ext>
    </p:extLst>
  </p:cSld>
  <p:clrMapOvr>
    <a:masterClrMapping/>
  </p:clrMapOvr>
  <p:transition xmlns:p14="http://schemas.microsoft.com/office/powerpoint/2010/main"/>
</p:sldLayout>
</file>

<file path=ppt/slideLayouts/slideLayout8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374188" y="390525"/>
            <a:ext cx="2979737" cy="9236075"/>
          </a:xfrm>
          <a:prstGeom prst="rect">
            <a:avLst/>
          </a:prstGeo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31800" y="390525"/>
            <a:ext cx="8789988" cy="923607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1493677754"/>
      </p:ext>
    </p:extLst>
  </p:cSld>
  <p:clrMapOvr>
    <a:masterClrMapping/>
  </p:clrMapOvr>
  <p:transition xmlns:p14="http://schemas.microsoft.com/office/powerpoint/2010/main"/>
</p:sldLayout>
</file>

<file path=ppt/slideLayouts/slideLayout8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74725" y="3030538"/>
            <a:ext cx="11055350" cy="2090737"/>
          </a:xfrm>
        </p:spPr>
        <p:txBody>
          <a:bodyPr/>
          <a:lstStyle/>
          <a:p>
            <a:r>
              <a:rPr lang="en-US" smtClean="0"/>
              <a:t>Click to edit Master title style</a:t>
            </a:r>
            <a:endParaRPr lang="en-US"/>
          </a:p>
        </p:txBody>
      </p:sp>
      <p:sp>
        <p:nvSpPr>
          <p:cNvPr id="3" name="Subtitle 2"/>
          <p:cNvSpPr>
            <a:spLocks noGrp="1"/>
          </p:cNvSpPr>
          <p:nvPr>
            <p:ph type="subTitle" idx="1"/>
          </p:nvPr>
        </p:nvSpPr>
        <p:spPr>
          <a:xfrm>
            <a:off x="1951038" y="5527675"/>
            <a:ext cx="9102725" cy="2492375"/>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US"/>
          </a:p>
        </p:txBody>
      </p:sp>
    </p:spTree>
    <p:extLst>
      <p:ext uri="{BB962C8B-B14F-4D97-AF65-F5344CB8AC3E}">
        <p14:creationId xmlns:p14="http://schemas.microsoft.com/office/powerpoint/2010/main" val="1880147616"/>
      </p:ext>
    </p:extLst>
  </p:cSld>
  <p:clrMapOvr>
    <a:masterClrMapping/>
  </p:clrMapOvr>
  <p:transition xmlns:p14="http://schemas.microsoft.com/office/powerpoint/2010/main"/>
</p:sldLayout>
</file>

<file path=ppt/slideLayouts/slideLayout9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1703617638"/>
      </p:ext>
    </p:extLst>
  </p:cSld>
  <p:clrMapOvr>
    <a:masterClrMapping/>
  </p:clrMapOvr>
  <p:transition xmlns:p14="http://schemas.microsoft.com/office/powerpoint/2010/main"/>
</p:sldLayout>
</file>

<file path=ppt/slideLayouts/slideLayout9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027113" y="6267450"/>
            <a:ext cx="11053762" cy="1936750"/>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1027113" y="4133850"/>
            <a:ext cx="11053762" cy="2133600"/>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Tree>
    <p:extLst>
      <p:ext uri="{BB962C8B-B14F-4D97-AF65-F5344CB8AC3E}">
        <p14:creationId xmlns:p14="http://schemas.microsoft.com/office/powerpoint/2010/main" val="2151157764"/>
      </p:ext>
    </p:extLst>
  </p:cSld>
  <p:clrMapOvr>
    <a:masterClrMapping/>
  </p:clrMapOvr>
  <p:transition xmlns:p14="http://schemas.microsoft.com/office/powerpoint/2010/main"/>
</p:sldLayout>
</file>

<file path=ppt/slideLayouts/slideLayout9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571500" y="2324100"/>
            <a:ext cx="2463800" cy="65659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3187700" y="2324100"/>
            <a:ext cx="2463800" cy="65659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453306890"/>
      </p:ext>
    </p:extLst>
  </p:cSld>
  <p:clrMapOvr>
    <a:masterClrMapping/>
  </p:clrMapOvr>
  <p:transition xmlns:p14="http://schemas.microsoft.com/office/powerpoint/2010/main"/>
</p:sldLayout>
</file>

<file path=ppt/slideLayouts/slideLayout9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50875" y="390525"/>
            <a:ext cx="11703050" cy="1625600"/>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650875" y="2182813"/>
            <a:ext cx="5745163" cy="90963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50875" y="3092450"/>
            <a:ext cx="5745163" cy="561975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605588" y="2182813"/>
            <a:ext cx="5748337" cy="90963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605588" y="3092450"/>
            <a:ext cx="5748337" cy="561975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2460476493"/>
      </p:ext>
    </p:extLst>
  </p:cSld>
  <p:clrMapOvr>
    <a:masterClrMapping/>
  </p:clrMapOvr>
  <p:transition xmlns:p14="http://schemas.microsoft.com/office/powerpoint/2010/main"/>
</p:sldLayout>
</file>

<file path=ppt/slideLayouts/slideLayout9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1054760409"/>
      </p:ext>
    </p:extLst>
  </p:cSld>
  <p:clrMapOvr>
    <a:masterClrMapping/>
  </p:clrMapOvr>
  <p:transition xmlns:p14="http://schemas.microsoft.com/office/powerpoint/2010/main"/>
</p:sldLayout>
</file>

<file path=ppt/slideLayouts/slideLayout9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055942101"/>
      </p:ext>
    </p:extLst>
  </p:cSld>
  <p:clrMapOvr>
    <a:masterClrMapping/>
  </p:clrMapOvr>
  <p:transition xmlns:p14="http://schemas.microsoft.com/office/powerpoint/2010/main"/>
</p:sldLayout>
</file>

<file path=ppt/slideLayouts/slideLayout9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50875" y="388938"/>
            <a:ext cx="4278313" cy="1652587"/>
          </a:xfrm>
        </p:spPr>
        <p:txBody>
          <a:bodyPr/>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5084763" y="388938"/>
            <a:ext cx="7269162" cy="832326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650875" y="2041525"/>
            <a:ext cx="4278313" cy="667067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extLst>
      <p:ext uri="{BB962C8B-B14F-4D97-AF65-F5344CB8AC3E}">
        <p14:creationId xmlns:p14="http://schemas.microsoft.com/office/powerpoint/2010/main" val="567098400"/>
      </p:ext>
    </p:extLst>
  </p:cSld>
  <p:clrMapOvr>
    <a:masterClrMapping/>
  </p:clrMapOvr>
  <p:transition xmlns:p14="http://schemas.microsoft.com/office/powerpoint/2010/main"/>
</p:sldLayout>
</file>

<file path=ppt/slideLayouts/slideLayout9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49525" y="6827838"/>
            <a:ext cx="7802563" cy="806450"/>
          </a:xfrm>
        </p:spPr>
        <p:txBody>
          <a:bodyPr/>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2549525" y="871538"/>
            <a:ext cx="7802563" cy="58515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smtClean="0">
              <a:sym typeface="Helvetica Neue" charset="0"/>
            </a:endParaRPr>
          </a:p>
        </p:txBody>
      </p:sp>
      <p:sp>
        <p:nvSpPr>
          <p:cNvPr id="4" name="Text Placeholder 3"/>
          <p:cNvSpPr>
            <a:spLocks noGrp="1"/>
          </p:cNvSpPr>
          <p:nvPr>
            <p:ph type="body" sz="half" idx="2"/>
          </p:nvPr>
        </p:nvSpPr>
        <p:spPr>
          <a:xfrm>
            <a:off x="2549525" y="7634288"/>
            <a:ext cx="7802563" cy="114458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extLst>
      <p:ext uri="{BB962C8B-B14F-4D97-AF65-F5344CB8AC3E}">
        <p14:creationId xmlns:p14="http://schemas.microsoft.com/office/powerpoint/2010/main" val="3341208831"/>
      </p:ext>
    </p:extLst>
  </p:cSld>
  <p:clrMapOvr>
    <a:masterClrMapping/>
  </p:clrMapOvr>
  <p:transition xmlns:p14="http://schemas.microsoft.com/office/powerpoint/2010/main"/>
</p:sldLayout>
</file>

<file path=ppt/slideLayouts/slideLayout9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1472641586"/>
      </p:ext>
    </p:extLst>
  </p:cSld>
  <p:clrMapOvr>
    <a:masterClrMapping/>
  </p:clrMapOvr>
  <p:transition xmlns:p14="http://schemas.microsoft.com/office/powerpoint/2010/main"/>
</p:sldLayout>
</file>

<file path=ppt/slideLayouts/slideLayout9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4381500" y="330200"/>
            <a:ext cx="1270000" cy="8559800"/>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571500" y="330200"/>
            <a:ext cx="3657600" cy="85598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2149249002"/>
      </p:ext>
    </p:extLst>
  </p:cSld>
  <p:clrMapOvr>
    <a:masterClrMapping/>
  </p:clrMapOvr>
  <p:transition xmlns:p14="http://schemas.microsoft.com/office/powerpoint/2010/main"/>
</p:sldLayout>
</file>

<file path=ppt/slideLayouts/slideLayout10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74725" y="3030538"/>
            <a:ext cx="11055350" cy="2090737"/>
          </a:xfrm>
          <a:prstGeom prst="rect">
            <a:avLst/>
          </a:prstGeom>
        </p:spPr>
        <p:txBody>
          <a:bodyPr vert="horz"/>
          <a:lstStyle/>
          <a:p>
            <a:r>
              <a:rPr lang="en-US" smtClean="0"/>
              <a:t>Click to edit Master title style</a:t>
            </a:r>
            <a:endParaRPr lang="en-US"/>
          </a:p>
        </p:txBody>
      </p:sp>
      <p:sp>
        <p:nvSpPr>
          <p:cNvPr id="3" name="Subtitle 2"/>
          <p:cNvSpPr>
            <a:spLocks noGrp="1"/>
          </p:cNvSpPr>
          <p:nvPr>
            <p:ph type="subTitle" idx="1"/>
          </p:nvPr>
        </p:nvSpPr>
        <p:spPr>
          <a:xfrm>
            <a:off x="1951038" y="5527675"/>
            <a:ext cx="9102725" cy="2492375"/>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US"/>
          </a:p>
        </p:txBody>
      </p:sp>
    </p:spTree>
    <p:extLst>
      <p:ext uri="{BB962C8B-B14F-4D97-AF65-F5344CB8AC3E}">
        <p14:creationId xmlns:p14="http://schemas.microsoft.com/office/powerpoint/2010/main" val="511363359"/>
      </p:ext>
    </p:extLst>
  </p:cSld>
  <p:clrMapOvr>
    <a:masterClrMapping/>
  </p:clrMapOvr>
  <p:transition xmlns:p14="http://schemas.microsoft.com/office/powerpoint/2010/main"/>
</p:sldLayout>
</file>

<file path=ppt/slideLayouts/slideLayout10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50875" y="390525"/>
            <a:ext cx="11703050" cy="1625600"/>
          </a:xfrm>
          <a:prstGeom prst="rect">
            <a:avLst/>
          </a:prstGeom>
        </p:spPr>
        <p:txBody>
          <a:bodyPr vert="horz"/>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2397323204"/>
      </p:ext>
    </p:extLst>
  </p:cSld>
  <p:clrMapOvr>
    <a:masterClrMapping/>
  </p:clrMapOvr>
  <p:transition xmlns:p14="http://schemas.microsoft.com/office/powerpoint/2010/main"/>
</p:sldLayout>
</file>

<file path=ppt/slideLayouts/slideLayout10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027113" y="6267450"/>
            <a:ext cx="11053762" cy="1936750"/>
          </a:xfrm>
          <a:prstGeom prst="rect">
            <a:avLst/>
          </a:prstGeom>
        </p:spPr>
        <p:txBody>
          <a:bodyPr vert="horz"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1027113" y="4133850"/>
            <a:ext cx="11053762" cy="2133600"/>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Tree>
    <p:extLst>
      <p:ext uri="{BB962C8B-B14F-4D97-AF65-F5344CB8AC3E}">
        <p14:creationId xmlns:p14="http://schemas.microsoft.com/office/powerpoint/2010/main" val="39194855"/>
      </p:ext>
    </p:extLst>
  </p:cSld>
  <p:clrMapOvr>
    <a:masterClrMapping/>
  </p:clrMapOvr>
  <p:transition xmlns:p14="http://schemas.microsoft.com/office/powerpoint/2010/main"/>
</p:sldLayout>
</file>

<file path=ppt/slideLayouts/slideLayout10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50875" y="390525"/>
            <a:ext cx="11703050" cy="1625600"/>
          </a:xfrm>
          <a:prstGeom prst="rect">
            <a:avLst/>
          </a:prstGeom>
        </p:spPr>
        <p:txBody>
          <a:bodyPr vert="horz"/>
          <a:lstStyle/>
          <a:p>
            <a:r>
              <a:rPr lang="en-US" smtClean="0"/>
              <a:t>Click to edit Master title style</a:t>
            </a:r>
            <a:endParaRPr lang="en-US"/>
          </a:p>
        </p:txBody>
      </p:sp>
      <p:sp>
        <p:nvSpPr>
          <p:cNvPr id="3" name="Content Placeholder 2"/>
          <p:cNvSpPr>
            <a:spLocks noGrp="1"/>
          </p:cNvSpPr>
          <p:nvPr>
            <p:ph sz="half" idx="1"/>
          </p:nvPr>
        </p:nvSpPr>
        <p:spPr>
          <a:xfrm>
            <a:off x="431800" y="8813800"/>
            <a:ext cx="4051300" cy="812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35500" y="8813800"/>
            <a:ext cx="4051300" cy="812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4070481781"/>
      </p:ext>
    </p:extLst>
  </p:cSld>
  <p:clrMapOvr>
    <a:masterClrMapping/>
  </p:clrMapOvr>
  <p:transition xmlns:p14="http://schemas.microsoft.com/office/powerpoint/2010/main"/>
</p:sldLayout>
</file>

<file path=ppt/slideLayouts/slideLayout10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50875" y="390525"/>
            <a:ext cx="11703050" cy="1625600"/>
          </a:xfrm>
          <a:prstGeom prst="rect">
            <a:avLst/>
          </a:prstGeom>
        </p:spPr>
        <p:txBody>
          <a:bodyPr vert="horz"/>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650875" y="2182813"/>
            <a:ext cx="5745163" cy="90963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50875" y="3092450"/>
            <a:ext cx="5745163" cy="561975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605588" y="2182813"/>
            <a:ext cx="5748337" cy="90963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605588" y="3092450"/>
            <a:ext cx="5748337" cy="561975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228293523"/>
      </p:ext>
    </p:extLst>
  </p:cSld>
  <p:clrMapOvr>
    <a:masterClrMapping/>
  </p:clrMapOvr>
  <p:transition xmlns:p14="http://schemas.microsoft.com/office/powerpoint/2010/main"/>
</p:sldLayout>
</file>

<file path=ppt/slideLayouts/slideLayout10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50875" y="390525"/>
            <a:ext cx="11703050" cy="1625600"/>
          </a:xfrm>
          <a:prstGeom prst="rect">
            <a:avLst/>
          </a:prstGeom>
        </p:spPr>
        <p:txBody>
          <a:bodyPr vert="horz"/>
          <a:lstStyle/>
          <a:p>
            <a:r>
              <a:rPr lang="en-US" smtClean="0"/>
              <a:t>Click to edit Master title style</a:t>
            </a:r>
            <a:endParaRPr lang="en-US"/>
          </a:p>
        </p:txBody>
      </p:sp>
    </p:spTree>
    <p:extLst>
      <p:ext uri="{BB962C8B-B14F-4D97-AF65-F5344CB8AC3E}">
        <p14:creationId xmlns:p14="http://schemas.microsoft.com/office/powerpoint/2010/main" val="484279072"/>
      </p:ext>
    </p:extLst>
  </p:cSld>
  <p:clrMapOvr>
    <a:masterClrMapping/>
  </p:clrMapOvr>
  <p:transition xmlns:p14="http://schemas.microsoft.com/office/powerpoint/2010/main"/>
</p:sldLayout>
</file>

<file path=ppt/slideLayouts/slideLayout10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293305062"/>
      </p:ext>
    </p:extLst>
  </p:cSld>
  <p:clrMapOvr>
    <a:masterClrMapping/>
  </p:clrMapOvr>
  <p:transition xmlns:p14="http://schemas.microsoft.com/office/powerpoint/2010/main"/>
</p:sldLayout>
</file>

<file path=ppt/slideLayouts/slideLayout10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50875" y="388938"/>
            <a:ext cx="4278313" cy="1652587"/>
          </a:xfrm>
          <a:prstGeom prst="rect">
            <a:avLst/>
          </a:prstGeom>
        </p:spPr>
        <p:txBody>
          <a:bodyPr vert="horz"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5084763" y="388938"/>
            <a:ext cx="7269162" cy="832326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650875" y="2041525"/>
            <a:ext cx="4278313" cy="667067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extLst>
      <p:ext uri="{BB962C8B-B14F-4D97-AF65-F5344CB8AC3E}">
        <p14:creationId xmlns:p14="http://schemas.microsoft.com/office/powerpoint/2010/main" val="1350769187"/>
      </p:ext>
    </p:extLst>
  </p:cSld>
  <p:clrMapOvr>
    <a:masterClrMapping/>
  </p:clrMapOvr>
  <p:transition xmlns:p14="http://schemas.microsoft.com/office/powerpoint/2010/main"/>
</p:sldLayout>
</file>

<file path=ppt/slideLayouts/slideLayout10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49525" y="6827838"/>
            <a:ext cx="7802563" cy="806450"/>
          </a:xfrm>
          <a:prstGeom prst="rect">
            <a:avLst/>
          </a:prstGeom>
        </p:spPr>
        <p:txBody>
          <a:bodyPr vert="horz"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2549525" y="871538"/>
            <a:ext cx="7802563" cy="58515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smtClean="0">
              <a:sym typeface="Helvetica Neue" charset="0"/>
            </a:endParaRPr>
          </a:p>
        </p:txBody>
      </p:sp>
      <p:sp>
        <p:nvSpPr>
          <p:cNvPr id="4" name="Text Placeholder 3"/>
          <p:cNvSpPr>
            <a:spLocks noGrp="1"/>
          </p:cNvSpPr>
          <p:nvPr>
            <p:ph type="body" sz="half" idx="2"/>
          </p:nvPr>
        </p:nvSpPr>
        <p:spPr>
          <a:xfrm>
            <a:off x="2549525" y="7634288"/>
            <a:ext cx="7802563" cy="114458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extLst>
      <p:ext uri="{BB962C8B-B14F-4D97-AF65-F5344CB8AC3E}">
        <p14:creationId xmlns:p14="http://schemas.microsoft.com/office/powerpoint/2010/main" val="719173271"/>
      </p:ext>
    </p:extLst>
  </p:cSld>
  <p:clrMapOvr>
    <a:masterClrMapping/>
  </p:clrMapOvr>
  <p:transition xmlns:p14="http://schemas.microsoft.com/office/powerpoint/2010/main"/>
</p:sldLayout>
</file>

<file path=ppt/slideLayouts/slideLayout10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650875" y="390525"/>
            <a:ext cx="11703050" cy="1625600"/>
          </a:xfrm>
          <a:prstGeom prst="rect">
            <a:avLst/>
          </a:prstGeom>
        </p:spPr>
        <p:txBody>
          <a:bodyPr vert="horz"/>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1609491195"/>
      </p:ext>
    </p:extLst>
  </p:cSld>
  <p:clrMapOvr>
    <a:masterClrMapping/>
  </p:clrMapOvr>
  <p:transition xmlns:p14="http://schemas.microsoft.com/office/powerpoint/2010/main"/>
</p:sldLayout>
</file>

<file path=ppt/slideLayouts/slideLayout11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374188" y="390525"/>
            <a:ext cx="2979737" cy="9236075"/>
          </a:xfrm>
          <a:prstGeom prst="rect">
            <a:avLst/>
          </a:prstGeo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31800" y="390525"/>
            <a:ext cx="8789988" cy="923607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213999063"/>
      </p:ext>
    </p:extLst>
  </p:cSld>
  <p:clrMapOvr>
    <a:masterClrMapping/>
  </p:clrMapOvr>
  <p:transition xmlns:p14="http://schemas.microsoft.com/office/powerpoint/2010/main"/>
</p:sldLayout>
</file>

<file path=ppt/slideLayouts/slideLayout11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74725" y="3030538"/>
            <a:ext cx="11055350" cy="2090737"/>
          </a:xfrm>
        </p:spPr>
        <p:txBody>
          <a:bodyPr/>
          <a:lstStyle/>
          <a:p>
            <a:r>
              <a:rPr lang="en-US" smtClean="0"/>
              <a:t>Click to edit Master title style</a:t>
            </a:r>
            <a:endParaRPr lang="en-US"/>
          </a:p>
        </p:txBody>
      </p:sp>
      <p:sp>
        <p:nvSpPr>
          <p:cNvPr id="3" name="Subtitle 2"/>
          <p:cNvSpPr>
            <a:spLocks noGrp="1"/>
          </p:cNvSpPr>
          <p:nvPr>
            <p:ph type="subTitle" idx="1"/>
          </p:nvPr>
        </p:nvSpPr>
        <p:spPr>
          <a:xfrm>
            <a:off x="1951038" y="5527675"/>
            <a:ext cx="9102725" cy="2492375"/>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US"/>
          </a:p>
        </p:txBody>
      </p:sp>
    </p:spTree>
    <p:extLst>
      <p:ext uri="{BB962C8B-B14F-4D97-AF65-F5344CB8AC3E}">
        <p14:creationId xmlns:p14="http://schemas.microsoft.com/office/powerpoint/2010/main" val="492258720"/>
      </p:ext>
    </p:extLst>
  </p:cSld>
  <p:clrMapOvr>
    <a:masterClrMapping/>
  </p:clrMapOvr>
  <p:transition xmlns:p14="http://schemas.microsoft.com/office/powerpoint/2010/main"/>
</p:sldLayout>
</file>

<file path=ppt/slideLayouts/slideLayout11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3731329636"/>
      </p:ext>
    </p:extLst>
  </p:cSld>
  <p:clrMapOvr>
    <a:masterClrMapping/>
  </p:clrMapOvr>
  <p:transition xmlns:p14="http://schemas.microsoft.com/office/powerpoint/2010/main"/>
</p:sldLayout>
</file>

<file path=ppt/slideLayouts/slideLayout11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027113" y="6267450"/>
            <a:ext cx="11053762" cy="1936750"/>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1027113" y="4133850"/>
            <a:ext cx="11053762" cy="2133600"/>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Tree>
    <p:extLst>
      <p:ext uri="{BB962C8B-B14F-4D97-AF65-F5344CB8AC3E}">
        <p14:creationId xmlns:p14="http://schemas.microsoft.com/office/powerpoint/2010/main" val="3893584803"/>
      </p:ext>
    </p:extLst>
  </p:cSld>
  <p:clrMapOvr>
    <a:masterClrMapping/>
  </p:clrMapOvr>
  <p:transition xmlns:p14="http://schemas.microsoft.com/office/powerpoint/2010/main"/>
</p:sldLayout>
</file>

<file path=ppt/slideLayouts/slideLayout11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571500" y="2324100"/>
            <a:ext cx="2463800" cy="65659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3187700" y="2324100"/>
            <a:ext cx="2463800" cy="65659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1902752474"/>
      </p:ext>
    </p:extLst>
  </p:cSld>
  <p:clrMapOvr>
    <a:masterClrMapping/>
  </p:clrMapOvr>
  <p:transition xmlns:p14="http://schemas.microsoft.com/office/powerpoint/2010/main"/>
</p:sldLayout>
</file>

<file path=ppt/slideLayouts/slideLayout11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50875" y="390525"/>
            <a:ext cx="11703050" cy="1625600"/>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650875" y="2182813"/>
            <a:ext cx="5745163" cy="90963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50875" y="3092450"/>
            <a:ext cx="5745163" cy="561975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605588" y="2182813"/>
            <a:ext cx="5748337" cy="90963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605588" y="3092450"/>
            <a:ext cx="5748337" cy="561975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2400748194"/>
      </p:ext>
    </p:extLst>
  </p:cSld>
  <p:clrMapOvr>
    <a:masterClrMapping/>
  </p:clrMapOvr>
  <p:transition xmlns:p14="http://schemas.microsoft.com/office/powerpoint/2010/main"/>
</p:sldLayout>
</file>

<file path=ppt/slideLayouts/slideLayout11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3646134303"/>
      </p:ext>
    </p:extLst>
  </p:cSld>
  <p:clrMapOvr>
    <a:masterClrMapping/>
  </p:clrMapOvr>
  <p:transition xmlns:p14="http://schemas.microsoft.com/office/powerpoint/2010/main"/>
</p:sldLayout>
</file>

<file path=ppt/slideLayouts/slideLayout11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217573530"/>
      </p:ext>
    </p:extLst>
  </p:cSld>
  <p:clrMapOvr>
    <a:masterClrMapping/>
  </p:clrMapOvr>
  <p:transition xmlns:p14="http://schemas.microsoft.com/office/powerpoint/2010/main"/>
</p:sldLayout>
</file>

<file path=ppt/slideLayouts/slideLayout1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50875" y="388938"/>
            <a:ext cx="4278313" cy="1652587"/>
          </a:xfrm>
        </p:spPr>
        <p:txBody>
          <a:bodyPr/>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5084763" y="388938"/>
            <a:ext cx="7269162" cy="832326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650875" y="2041525"/>
            <a:ext cx="4278313" cy="667067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extLst>
      <p:ext uri="{BB962C8B-B14F-4D97-AF65-F5344CB8AC3E}">
        <p14:creationId xmlns:p14="http://schemas.microsoft.com/office/powerpoint/2010/main" val="1068694330"/>
      </p:ext>
    </p:extLst>
  </p:cSld>
  <p:clrMapOvr>
    <a:masterClrMapping/>
  </p:clrMapOvr>
  <p:transition xmlns:p14="http://schemas.microsoft.com/office/powerpoint/2010/main"/>
</p:sldLayout>
</file>

<file path=ppt/slideLayouts/slideLayout11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49525" y="6827838"/>
            <a:ext cx="7802563" cy="806450"/>
          </a:xfrm>
        </p:spPr>
        <p:txBody>
          <a:bodyPr/>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2549525" y="871538"/>
            <a:ext cx="7802563" cy="58515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smtClean="0">
              <a:sym typeface="Helvetica Neue" charset="0"/>
            </a:endParaRPr>
          </a:p>
        </p:txBody>
      </p:sp>
      <p:sp>
        <p:nvSpPr>
          <p:cNvPr id="4" name="Text Placeholder 3"/>
          <p:cNvSpPr>
            <a:spLocks noGrp="1"/>
          </p:cNvSpPr>
          <p:nvPr>
            <p:ph type="body" sz="half" idx="2"/>
          </p:nvPr>
        </p:nvSpPr>
        <p:spPr>
          <a:xfrm>
            <a:off x="2549525" y="7634288"/>
            <a:ext cx="7802563" cy="114458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extLst>
      <p:ext uri="{BB962C8B-B14F-4D97-AF65-F5344CB8AC3E}">
        <p14:creationId xmlns:p14="http://schemas.microsoft.com/office/powerpoint/2010/main" val="1773896973"/>
      </p:ext>
    </p:extLst>
  </p:cSld>
  <p:clrMapOvr>
    <a:masterClrMapping/>
  </p:clrMapOvr>
  <p:transition xmlns:p14="http://schemas.microsoft.com/office/powerpoint/2010/main"/>
</p:sldLayout>
</file>

<file path=ppt/slideLayouts/slideLayout12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4911967"/>
      </p:ext>
    </p:extLst>
  </p:cSld>
  <p:clrMapOvr>
    <a:masterClrMapping/>
  </p:clrMapOvr>
  <p:transition xmlns:p14="http://schemas.microsoft.com/office/powerpoint/2010/main"/>
</p:sldLayout>
</file>

<file path=ppt/slideLayouts/slideLayout12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67850" y="330200"/>
            <a:ext cx="2965450" cy="8559800"/>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571500" y="330200"/>
            <a:ext cx="8743950" cy="85598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664248350"/>
      </p:ext>
    </p:extLst>
  </p:cSld>
  <p:clrMapOvr>
    <a:masterClrMapping/>
  </p:clrMapOvr>
  <p:transition xmlns:p14="http://schemas.microsoft.com/office/powerpoint/2010/main"/>
</p:sldLayout>
</file>

<file path=ppt/slideLayouts/slideLayout12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74725" y="3030538"/>
            <a:ext cx="11055350" cy="2090737"/>
          </a:xfrm>
        </p:spPr>
        <p:txBody>
          <a:bodyPr/>
          <a:lstStyle/>
          <a:p>
            <a:r>
              <a:rPr lang="en-US" smtClean="0"/>
              <a:t>Click to edit Master title style</a:t>
            </a:r>
            <a:endParaRPr lang="en-US"/>
          </a:p>
        </p:txBody>
      </p:sp>
      <p:sp>
        <p:nvSpPr>
          <p:cNvPr id="3" name="Subtitle 2"/>
          <p:cNvSpPr>
            <a:spLocks noGrp="1"/>
          </p:cNvSpPr>
          <p:nvPr>
            <p:ph type="subTitle" idx="1"/>
          </p:nvPr>
        </p:nvSpPr>
        <p:spPr>
          <a:xfrm>
            <a:off x="1951038" y="5527675"/>
            <a:ext cx="9102725" cy="2492375"/>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US"/>
          </a:p>
        </p:txBody>
      </p:sp>
    </p:spTree>
    <p:extLst>
      <p:ext uri="{BB962C8B-B14F-4D97-AF65-F5344CB8AC3E}">
        <p14:creationId xmlns:p14="http://schemas.microsoft.com/office/powerpoint/2010/main" val="88675878"/>
      </p:ext>
    </p:extLst>
  </p:cSld>
  <p:clrMapOvr>
    <a:masterClrMapping/>
  </p:clrMapOvr>
  <p:transition xmlns:p14="http://schemas.microsoft.com/office/powerpoint/2010/main"/>
</p:sldLayout>
</file>

<file path=ppt/slideLayouts/slideLayout12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1400518108"/>
      </p:ext>
    </p:extLst>
  </p:cSld>
  <p:clrMapOvr>
    <a:masterClrMapping/>
  </p:clrMapOvr>
  <p:transition xmlns:p14="http://schemas.microsoft.com/office/powerpoint/2010/main"/>
</p:sldLayout>
</file>

<file path=ppt/slideLayouts/slideLayout12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027113" y="6267450"/>
            <a:ext cx="11053762" cy="1936750"/>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1027113" y="4133850"/>
            <a:ext cx="11053762" cy="2133600"/>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Tree>
    <p:extLst>
      <p:ext uri="{BB962C8B-B14F-4D97-AF65-F5344CB8AC3E}">
        <p14:creationId xmlns:p14="http://schemas.microsoft.com/office/powerpoint/2010/main" val="2306840889"/>
      </p:ext>
    </p:extLst>
  </p:cSld>
  <p:clrMapOvr>
    <a:masterClrMapping/>
  </p:clrMapOvr>
  <p:transition xmlns:p14="http://schemas.microsoft.com/office/powerpoint/2010/main"/>
</p:sldLayout>
</file>

<file path=ppt/slideLayouts/slideLayout12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8369300" y="2324100"/>
            <a:ext cx="1955800" cy="65659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10477500" y="2324100"/>
            <a:ext cx="1955800" cy="65659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2523809288"/>
      </p:ext>
    </p:extLst>
  </p:cSld>
  <p:clrMapOvr>
    <a:masterClrMapping/>
  </p:clrMapOvr>
  <p:transition xmlns:p14="http://schemas.microsoft.com/office/powerpoint/2010/main"/>
</p:sldLayout>
</file>

<file path=ppt/slideLayouts/slideLayout12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50875" y="390525"/>
            <a:ext cx="11703050" cy="1625600"/>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650875" y="2182813"/>
            <a:ext cx="5745163" cy="90963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50875" y="3092450"/>
            <a:ext cx="5745163" cy="561975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605588" y="2182813"/>
            <a:ext cx="5748337" cy="90963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605588" y="3092450"/>
            <a:ext cx="5748337" cy="561975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3934169701"/>
      </p:ext>
    </p:extLst>
  </p:cSld>
  <p:clrMapOvr>
    <a:masterClrMapping/>
  </p:clrMapOvr>
  <p:transition xmlns:p14="http://schemas.microsoft.com/office/powerpoint/2010/main"/>
</p:sldLayout>
</file>

<file path=ppt/slideLayouts/slideLayout12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2801085526"/>
      </p:ext>
    </p:extLst>
  </p:cSld>
  <p:clrMapOvr>
    <a:masterClrMapping/>
  </p:clrMapOvr>
  <p:transition xmlns:p14="http://schemas.microsoft.com/office/powerpoint/2010/main"/>
</p:sldLayout>
</file>

<file path=ppt/slideLayouts/slideLayout12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247021015"/>
      </p:ext>
    </p:extLst>
  </p:cSld>
  <p:clrMapOvr>
    <a:masterClrMapping/>
  </p:clrMapOvr>
  <p:transition xmlns:p14="http://schemas.microsoft.com/office/powerpoint/2010/main"/>
</p:sldLayout>
</file>

<file path=ppt/slideLayouts/slideLayout12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50875" y="388938"/>
            <a:ext cx="4278313" cy="1652587"/>
          </a:xfrm>
        </p:spPr>
        <p:txBody>
          <a:bodyPr/>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5084763" y="388938"/>
            <a:ext cx="7269162" cy="832326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650875" y="2041525"/>
            <a:ext cx="4278313" cy="667067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extLst>
      <p:ext uri="{BB962C8B-B14F-4D97-AF65-F5344CB8AC3E}">
        <p14:creationId xmlns:p14="http://schemas.microsoft.com/office/powerpoint/2010/main" val="4278781582"/>
      </p:ext>
    </p:extLst>
  </p:cSld>
  <p:clrMapOvr>
    <a:masterClrMapping/>
  </p:clrMapOvr>
  <p:transition xmlns:p14="http://schemas.microsoft.com/office/powerpoint/2010/main"/>
</p:sldLayout>
</file>

<file path=ppt/slideLayouts/slideLayout13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49525" y="6827838"/>
            <a:ext cx="7802563" cy="806450"/>
          </a:xfrm>
        </p:spPr>
        <p:txBody>
          <a:bodyPr/>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2549525" y="871538"/>
            <a:ext cx="7802563" cy="58515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smtClean="0">
              <a:sym typeface="Helvetica Neue" charset="0"/>
            </a:endParaRPr>
          </a:p>
        </p:txBody>
      </p:sp>
      <p:sp>
        <p:nvSpPr>
          <p:cNvPr id="4" name="Text Placeholder 3"/>
          <p:cNvSpPr>
            <a:spLocks noGrp="1"/>
          </p:cNvSpPr>
          <p:nvPr>
            <p:ph type="body" sz="half" idx="2"/>
          </p:nvPr>
        </p:nvSpPr>
        <p:spPr>
          <a:xfrm>
            <a:off x="2549525" y="7634288"/>
            <a:ext cx="7802563" cy="114458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extLst>
      <p:ext uri="{BB962C8B-B14F-4D97-AF65-F5344CB8AC3E}">
        <p14:creationId xmlns:p14="http://schemas.microsoft.com/office/powerpoint/2010/main" val="1738433748"/>
      </p:ext>
    </p:extLst>
  </p:cSld>
  <p:clrMapOvr>
    <a:masterClrMapping/>
  </p:clrMapOvr>
  <p:transition xmlns:p14="http://schemas.microsoft.com/office/powerpoint/2010/main"/>
</p:sldLayout>
</file>

<file path=ppt/slideLayouts/slideLayout13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2972214405"/>
      </p:ext>
    </p:extLst>
  </p:cSld>
  <p:clrMapOvr>
    <a:masterClrMapping/>
  </p:clrMapOvr>
  <p:transition xmlns:p14="http://schemas.microsoft.com/office/powerpoint/2010/main"/>
</p:sldLayout>
</file>

<file path=ppt/slideLayouts/slideLayout13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67850" y="330200"/>
            <a:ext cx="2965450" cy="8559800"/>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571500" y="330200"/>
            <a:ext cx="8743950" cy="85598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4187867201"/>
      </p:ext>
    </p:extLst>
  </p:cSld>
  <p:clrMapOvr>
    <a:masterClrMapping/>
  </p:clrMapOvr>
  <p:transition xmlns:p14="http://schemas.microsoft.com/office/powerpoint/2010/main"/>
</p:sldLayout>
</file>

<file path=ppt/slideLayouts/slideLayout13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74725" y="3030538"/>
            <a:ext cx="11055350" cy="2090737"/>
          </a:xfrm>
          <a:prstGeom prst="rect">
            <a:avLst/>
          </a:prstGeom>
        </p:spPr>
        <p:txBody>
          <a:bodyPr vert="horz"/>
          <a:lstStyle/>
          <a:p>
            <a:r>
              <a:rPr lang="en-US" smtClean="0"/>
              <a:t>Click to edit Master title style</a:t>
            </a:r>
            <a:endParaRPr lang="en-US"/>
          </a:p>
        </p:txBody>
      </p:sp>
      <p:sp>
        <p:nvSpPr>
          <p:cNvPr id="3" name="Subtitle 2"/>
          <p:cNvSpPr>
            <a:spLocks noGrp="1"/>
          </p:cNvSpPr>
          <p:nvPr>
            <p:ph type="subTitle" idx="1"/>
          </p:nvPr>
        </p:nvSpPr>
        <p:spPr>
          <a:xfrm>
            <a:off x="1951038" y="5527675"/>
            <a:ext cx="9102725" cy="2492375"/>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US"/>
          </a:p>
        </p:txBody>
      </p:sp>
    </p:spTree>
    <p:extLst>
      <p:ext uri="{BB962C8B-B14F-4D97-AF65-F5344CB8AC3E}">
        <p14:creationId xmlns:p14="http://schemas.microsoft.com/office/powerpoint/2010/main" val="2891887461"/>
      </p:ext>
    </p:extLst>
  </p:cSld>
  <p:clrMapOvr>
    <a:masterClrMapping/>
  </p:clrMapOvr>
  <p:transition xmlns:p14="http://schemas.microsoft.com/office/powerpoint/2010/main"/>
</p:sldLayout>
</file>

<file path=ppt/slideLayouts/slideLayout13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50875" y="390525"/>
            <a:ext cx="11703050" cy="1625600"/>
          </a:xfrm>
          <a:prstGeom prst="rect">
            <a:avLst/>
          </a:prstGeom>
        </p:spPr>
        <p:txBody>
          <a:bodyPr vert="horz"/>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2243239456"/>
      </p:ext>
    </p:extLst>
  </p:cSld>
  <p:clrMapOvr>
    <a:masterClrMapping/>
  </p:clrMapOvr>
  <p:transition xmlns:p14="http://schemas.microsoft.com/office/powerpoint/2010/main"/>
</p:sldLayout>
</file>

<file path=ppt/slideLayouts/slideLayout13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027113" y="6267450"/>
            <a:ext cx="11053762" cy="1936750"/>
          </a:xfrm>
          <a:prstGeom prst="rect">
            <a:avLst/>
          </a:prstGeom>
        </p:spPr>
        <p:txBody>
          <a:bodyPr vert="horz"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1027113" y="4133850"/>
            <a:ext cx="11053762" cy="2133600"/>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Tree>
    <p:extLst>
      <p:ext uri="{BB962C8B-B14F-4D97-AF65-F5344CB8AC3E}">
        <p14:creationId xmlns:p14="http://schemas.microsoft.com/office/powerpoint/2010/main" val="3659045682"/>
      </p:ext>
    </p:extLst>
  </p:cSld>
  <p:clrMapOvr>
    <a:masterClrMapping/>
  </p:clrMapOvr>
  <p:transition xmlns:p14="http://schemas.microsoft.com/office/powerpoint/2010/main"/>
</p:sldLayout>
</file>

<file path=ppt/slideLayouts/slideLayout13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50875" y="390525"/>
            <a:ext cx="11703050" cy="1625600"/>
          </a:xfrm>
          <a:prstGeom prst="rect">
            <a:avLst/>
          </a:prstGeom>
        </p:spPr>
        <p:txBody>
          <a:bodyPr vert="horz"/>
          <a:lstStyle/>
          <a:p>
            <a:r>
              <a:rPr lang="en-US" smtClean="0"/>
              <a:t>Click to edit Master title style</a:t>
            </a:r>
            <a:endParaRPr lang="en-US"/>
          </a:p>
        </p:txBody>
      </p:sp>
      <p:sp>
        <p:nvSpPr>
          <p:cNvPr id="3" name="Content Placeholder 2"/>
          <p:cNvSpPr>
            <a:spLocks noGrp="1"/>
          </p:cNvSpPr>
          <p:nvPr>
            <p:ph sz="half" idx="1"/>
          </p:nvPr>
        </p:nvSpPr>
        <p:spPr>
          <a:xfrm>
            <a:off x="571500" y="863600"/>
            <a:ext cx="5854700" cy="80264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6578600" y="863600"/>
            <a:ext cx="5854700" cy="80264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4016304776"/>
      </p:ext>
    </p:extLst>
  </p:cSld>
  <p:clrMapOvr>
    <a:masterClrMapping/>
  </p:clrMapOvr>
  <p:transition xmlns:p14="http://schemas.microsoft.com/office/powerpoint/2010/main"/>
</p:sldLayout>
</file>

<file path=ppt/slideLayouts/slideLayout13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50875" y="390525"/>
            <a:ext cx="11703050" cy="1625600"/>
          </a:xfrm>
          <a:prstGeom prst="rect">
            <a:avLst/>
          </a:prstGeom>
        </p:spPr>
        <p:txBody>
          <a:bodyPr vert="horz"/>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650875" y="2182813"/>
            <a:ext cx="5745163" cy="90963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50875" y="3092450"/>
            <a:ext cx="5745163" cy="561975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605588" y="2182813"/>
            <a:ext cx="5748337" cy="90963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605588" y="3092450"/>
            <a:ext cx="5748337" cy="561975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178428888"/>
      </p:ext>
    </p:extLst>
  </p:cSld>
  <p:clrMapOvr>
    <a:masterClrMapping/>
  </p:clrMapOvr>
  <p:transition xmlns:p14="http://schemas.microsoft.com/office/powerpoint/2010/main"/>
</p:sldLayout>
</file>

<file path=ppt/slideLayouts/slideLayout13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50875" y="390525"/>
            <a:ext cx="11703050" cy="1625600"/>
          </a:xfrm>
          <a:prstGeom prst="rect">
            <a:avLst/>
          </a:prstGeom>
        </p:spPr>
        <p:txBody>
          <a:bodyPr vert="horz"/>
          <a:lstStyle/>
          <a:p>
            <a:r>
              <a:rPr lang="en-US" smtClean="0"/>
              <a:t>Click to edit Master title style</a:t>
            </a:r>
            <a:endParaRPr lang="en-US"/>
          </a:p>
        </p:txBody>
      </p:sp>
    </p:spTree>
    <p:extLst>
      <p:ext uri="{BB962C8B-B14F-4D97-AF65-F5344CB8AC3E}">
        <p14:creationId xmlns:p14="http://schemas.microsoft.com/office/powerpoint/2010/main" val="1151064953"/>
      </p:ext>
    </p:extLst>
  </p:cSld>
  <p:clrMapOvr>
    <a:masterClrMapping/>
  </p:clrMapOvr>
  <p:transition xmlns:p14="http://schemas.microsoft.com/office/powerpoint/2010/main"/>
</p:sldLayout>
</file>

<file path=ppt/slideLayouts/slideLayout13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956570459"/>
      </p:ext>
    </p:extLst>
  </p:cSld>
  <p:clrMapOvr>
    <a:masterClrMapping/>
  </p:clrMapOvr>
  <p:transition xmlns:p14="http://schemas.microsoft.com/office/powerpoint/2010/main"/>
</p:sldLayout>
</file>

<file path=ppt/slideLayouts/slideLayout14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50875" y="388938"/>
            <a:ext cx="4278313" cy="1652587"/>
          </a:xfrm>
          <a:prstGeom prst="rect">
            <a:avLst/>
          </a:prstGeom>
        </p:spPr>
        <p:txBody>
          <a:bodyPr vert="horz"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5084763" y="388938"/>
            <a:ext cx="7269162" cy="832326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650875" y="2041525"/>
            <a:ext cx="4278313" cy="667067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extLst>
      <p:ext uri="{BB962C8B-B14F-4D97-AF65-F5344CB8AC3E}">
        <p14:creationId xmlns:p14="http://schemas.microsoft.com/office/powerpoint/2010/main" val="2319976433"/>
      </p:ext>
    </p:extLst>
  </p:cSld>
  <p:clrMapOvr>
    <a:masterClrMapping/>
  </p:clrMapOvr>
  <p:transition xmlns:p14="http://schemas.microsoft.com/office/powerpoint/2010/main"/>
</p:sldLayout>
</file>

<file path=ppt/slideLayouts/slideLayout14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49525" y="6827838"/>
            <a:ext cx="7802563" cy="806450"/>
          </a:xfrm>
          <a:prstGeom prst="rect">
            <a:avLst/>
          </a:prstGeom>
        </p:spPr>
        <p:txBody>
          <a:bodyPr vert="horz"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2549525" y="871538"/>
            <a:ext cx="7802563" cy="58515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smtClean="0">
              <a:sym typeface="Helvetica Neue" charset="0"/>
            </a:endParaRPr>
          </a:p>
        </p:txBody>
      </p:sp>
      <p:sp>
        <p:nvSpPr>
          <p:cNvPr id="4" name="Text Placeholder 3"/>
          <p:cNvSpPr>
            <a:spLocks noGrp="1"/>
          </p:cNvSpPr>
          <p:nvPr>
            <p:ph type="body" sz="half" idx="2"/>
          </p:nvPr>
        </p:nvSpPr>
        <p:spPr>
          <a:xfrm>
            <a:off x="2549525" y="7634288"/>
            <a:ext cx="7802563" cy="114458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extLst>
      <p:ext uri="{BB962C8B-B14F-4D97-AF65-F5344CB8AC3E}">
        <p14:creationId xmlns:p14="http://schemas.microsoft.com/office/powerpoint/2010/main" val="2234559588"/>
      </p:ext>
    </p:extLst>
  </p:cSld>
  <p:clrMapOvr>
    <a:masterClrMapping/>
  </p:clrMapOvr>
  <p:transition xmlns:p14="http://schemas.microsoft.com/office/powerpoint/2010/main"/>
</p:sldLayout>
</file>

<file path=ppt/slideLayouts/slideLayout14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650875" y="390525"/>
            <a:ext cx="11703050" cy="1625600"/>
          </a:xfrm>
          <a:prstGeom prst="rect">
            <a:avLst/>
          </a:prstGeom>
        </p:spPr>
        <p:txBody>
          <a:bodyPr vert="horz"/>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3306009022"/>
      </p:ext>
    </p:extLst>
  </p:cSld>
  <p:clrMapOvr>
    <a:masterClrMapping/>
  </p:clrMapOvr>
  <p:transition xmlns:p14="http://schemas.microsoft.com/office/powerpoint/2010/main"/>
</p:sldLayout>
</file>

<file path=ppt/slideLayouts/slideLayout14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67850" y="390525"/>
            <a:ext cx="2965450" cy="8499475"/>
          </a:xfrm>
          <a:prstGeom prst="rect">
            <a:avLst/>
          </a:prstGeo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571500" y="390525"/>
            <a:ext cx="8743950" cy="849947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3349719627"/>
      </p:ext>
    </p:extLst>
  </p:cSld>
  <p:clrMapOvr>
    <a:masterClrMapping/>
  </p:clrMapOvr>
  <p:transition xmlns:p14="http://schemas.microsoft.com/office/powerpoint/2010/main"/>
</p:sldLayout>
</file>

<file path=ppt/slideLayouts/slideLayout14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74725" y="3030538"/>
            <a:ext cx="11055350" cy="2090737"/>
          </a:xfrm>
        </p:spPr>
        <p:txBody>
          <a:bodyPr/>
          <a:lstStyle/>
          <a:p>
            <a:r>
              <a:rPr lang="en-US" smtClean="0"/>
              <a:t>Click to edit Master title style</a:t>
            </a:r>
            <a:endParaRPr lang="en-US"/>
          </a:p>
        </p:txBody>
      </p:sp>
      <p:sp>
        <p:nvSpPr>
          <p:cNvPr id="3" name="Subtitle 2"/>
          <p:cNvSpPr>
            <a:spLocks noGrp="1"/>
          </p:cNvSpPr>
          <p:nvPr>
            <p:ph type="subTitle" idx="1"/>
          </p:nvPr>
        </p:nvSpPr>
        <p:spPr>
          <a:xfrm>
            <a:off x="1951038" y="5527675"/>
            <a:ext cx="9102725" cy="2492375"/>
          </a:xfrm>
          <a:prstGeom prst="rect">
            <a:avLst/>
          </a:prstGeom>
        </p:spPr>
        <p:txBody>
          <a:bodyPr vert="horz"/>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US"/>
          </a:p>
        </p:txBody>
      </p:sp>
    </p:spTree>
    <p:extLst>
      <p:ext uri="{BB962C8B-B14F-4D97-AF65-F5344CB8AC3E}">
        <p14:creationId xmlns:p14="http://schemas.microsoft.com/office/powerpoint/2010/main" val="673125241"/>
      </p:ext>
    </p:extLst>
  </p:cSld>
  <p:clrMapOvr>
    <a:masterClrMapping/>
  </p:clrMapOvr>
  <p:transition xmlns:p14="http://schemas.microsoft.com/office/powerpoint/2010/main"/>
</p:sldLayout>
</file>

<file path=ppt/slideLayouts/slideLayout14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a:xfrm>
            <a:off x="650875" y="2276475"/>
            <a:ext cx="11703050" cy="6435725"/>
          </a:xfrm>
          <a:prstGeom prst="rect">
            <a:avLst/>
          </a:prstGeom>
        </p:spPr>
        <p:txBody>
          <a:bodyPr vert="horz"/>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1208920120"/>
      </p:ext>
    </p:extLst>
  </p:cSld>
  <p:clrMapOvr>
    <a:masterClrMapping/>
  </p:clrMapOvr>
  <p:transition xmlns:p14="http://schemas.microsoft.com/office/powerpoint/2010/main"/>
</p:sldLayout>
</file>

<file path=ppt/slideLayouts/slideLayout14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027113" y="6267450"/>
            <a:ext cx="11053762" cy="1936750"/>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1027113" y="4133850"/>
            <a:ext cx="11053762" cy="2133600"/>
          </a:xfrm>
          <a:prstGeom prst="rect">
            <a:avLst/>
          </a:prstGeom>
        </p:spPr>
        <p:txBody>
          <a:bodyPr vert="horz"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Tree>
    <p:extLst>
      <p:ext uri="{BB962C8B-B14F-4D97-AF65-F5344CB8AC3E}">
        <p14:creationId xmlns:p14="http://schemas.microsoft.com/office/powerpoint/2010/main" val="3656258996"/>
      </p:ext>
    </p:extLst>
  </p:cSld>
  <p:clrMapOvr>
    <a:masterClrMapping/>
  </p:clrMapOvr>
  <p:transition xmlns:p14="http://schemas.microsoft.com/office/powerpoint/2010/main"/>
</p:sldLayout>
</file>

<file path=ppt/slideLayouts/slideLayout14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650875" y="2276475"/>
            <a:ext cx="5775325" cy="6435725"/>
          </a:xfrm>
          <a:prstGeom prst="rect">
            <a:avLst/>
          </a:prstGeom>
        </p:spPr>
        <p:txBody>
          <a:bodyPr vert="horz"/>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6578600" y="2276475"/>
            <a:ext cx="5775325" cy="6435725"/>
          </a:xfrm>
          <a:prstGeom prst="rect">
            <a:avLst/>
          </a:prstGeom>
        </p:spPr>
        <p:txBody>
          <a:bodyPr vert="horz"/>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1045747419"/>
      </p:ext>
    </p:extLst>
  </p:cSld>
  <p:clrMapOvr>
    <a:masterClrMapping/>
  </p:clrMapOvr>
  <p:transition xmlns:p14="http://schemas.microsoft.com/office/powerpoint/2010/main"/>
</p:sldLayout>
</file>

<file path=ppt/slideLayouts/slideLayout14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50875" y="390525"/>
            <a:ext cx="11703050" cy="1625600"/>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650875" y="2182813"/>
            <a:ext cx="5745163" cy="909637"/>
          </a:xfrm>
          <a:prstGeom prst="rect">
            <a:avLst/>
          </a:prstGeom>
        </p:spPr>
        <p:txBody>
          <a:bodyPr vert="horz"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50875" y="3092450"/>
            <a:ext cx="5745163" cy="5619750"/>
          </a:xfrm>
          <a:prstGeom prst="rect">
            <a:avLst/>
          </a:prstGeom>
        </p:spPr>
        <p:txBody>
          <a:bodyPr vert="horz"/>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605588" y="2182813"/>
            <a:ext cx="5748337" cy="909637"/>
          </a:xfrm>
          <a:prstGeom prst="rect">
            <a:avLst/>
          </a:prstGeom>
        </p:spPr>
        <p:txBody>
          <a:bodyPr vert="horz"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605588" y="3092450"/>
            <a:ext cx="5748337" cy="5619750"/>
          </a:xfrm>
          <a:prstGeom prst="rect">
            <a:avLst/>
          </a:prstGeom>
        </p:spPr>
        <p:txBody>
          <a:bodyPr vert="horz"/>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2165816372"/>
      </p:ext>
    </p:extLst>
  </p:cSld>
  <p:clrMapOvr>
    <a:masterClrMapping/>
  </p:clrMapOvr>
  <p:transition xmlns:p14="http://schemas.microsoft.com/office/powerpoint/2010/main"/>
</p:sldLayout>
</file>

<file path=ppt/slideLayouts/slideLayout14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1116023913"/>
      </p:ext>
    </p:extLst>
  </p:cSld>
  <p:clrMapOvr>
    <a:masterClrMapping/>
  </p:clrMapOvr>
  <p:transition xmlns:p14="http://schemas.microsoft.com/office/powerpoint/2010/main"/>
</p:sldLayout>
</file>

<file path=ppt/slideLayouts/slideLayout15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453627476"/>
      </p:ext>
    </p:extLst>
  </p:cSld>
  <p:clrMapOvr>
    <a:masterClrMapping/>
  </p:clrMapOvr>
  <p:transition xmlns:p14="http://schemas.microsoft.com/office/powerpoint/2010/main"/>
</p:sldLayout>
</file>

<file path=ppt/slideLayouts/slideLayout15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50875" y="388938"/>
            <a:ext cx="4278313" cy="1652587"/>
          </a:xfrm>
        </p:spPr>
        <p:txBody>
          <a:bodyPr/>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5084763" y="388938"/>
            <a:ext cx="7269162" cy="8323262"/>
          </a:xfrm>
          <a:prstGeom prst="rect">
            <a:avLst/>
          </a:prstGeom>
        </p:spPr>
        <p:txBody>
          <a:bodyPr vert="horz"/>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650875" y="2041525"/>
            <a:ext cx="4278313" cy="6670675"/>
          </a:xfrm>
          <a:prstGeom prst="rect">
            <a:avLst/>
          </a:prstGeom>
        </p:spPr>
        <p:txBody>
          <a:bodyPr vert="horz"/>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extLst>
      <p:ext uri="{BB962C8B-B14F-4D97-AF65-F5344CB8AC3E}">
        <p14:creationId xmlns:p14="http://schemas.microsoft.com/office/powerpoint/2010/main" val="2326469972"/>
      </p:ext>
    </p:extLst>
  </p:cSld>
  <p:clrMapOvr>
    <a:masterClrMapping/>
  </p:clrMapOvr>
  <p:transition xmlns:p14="http://schemas.microsoft.com/office/powerpoint/2010/main"/>
</p:sldLayout>
</file>

<file path=ppt/slideLayouts/slideLayout15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49525" y="6827838"/>
            <a:ext cx="7802563" cy="806450"/>
          </a:xfrm>
        </p:spPr>
        <p:txBody>
          <a:bodyPr/>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2549525" y="871538"/>
            <a:ext cx="7802563" cy="5851525"/>
          </a:xfrm>
          <a:prstGeom prst="rect">
            <a:avLst/>
          </a:prstGeom>
        </p:spPr>
        <p:txBody>
          <a:bodyPr vert="horz"/>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smtClean="0">
              <a:sym typeface="Helvetica Neue" charset="0"/>
            </a:endParaRPr>
          </a:p>
        </p:txBody>
      </p:sp>
      <p:sp>
        <p:nvSpPr>
          <p:cNvPr id="4" name="Text Placeholder 3"/>
          <p:cNvSpPr>
            <a:spLocks noGrp="1"/>
          </p:cNvSpPr>
          <p:nvPr>
            <p:ph type="body" sz="half" idx="2"/>
          </p:nvPr>
        </p:nvSpPr>
        <p:spPr>
          <a:xfrm>
            <a:off x="2549525" y="7634288"/>
            <a:ext cx="7802563" cy="1144587"/>
          </a:xfrm>
          <a:prstGeom prst="rect">
            <a:avLst/>
          </a:prstGeom>
        </p:spPr>
        <p:txBody>
          <a:bodyPr vert="horz"/>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extLst>
      <p:ext uri="{BB962C8B-B14F-4D97-AF65-F5344CB8AC3E}">
        <p14:creationId xmlns:p14="http://schemas.microsoft.com/office/powerpoint/2010/main" val="3583248569"/>
      </p:ext>
    </p:extLst>
  </p:cSld>
  <p:clrMapOvr>
    <a:masterClrMapping/>
  </p:clrMapOvr>
  <p:transition xmlns:p14="http://schemas.microsoft.com/office/powerpoint/2010/main"/>
</p:sldLayout>
</file>

<file path=ppt/slideLayouts/slideLayout15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a:xfrm>
            <a:off x="650875" y="2276475"/>
            <a:ext cx="11703050" cy="6435725"/>
          </a:xfrm>
          <a:prstGeom prst="rect">
            <a:avLst/>
          </a:prstGeo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1911092716"/>
      </p:ext>
    </p:extLst>
  </p:cSld>
  <p:clrMapOvr>
    <a:masterClrMapping/>
  </p:clrMapOvr>
  <p:transition xmlns:p14="http://schemas.microsoft.com/office/powerpoint/2010/main"/>
</p:sldLayout>
</file>

<file path=ppt/slideLayouts/slideLayout15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67850" y="330200"/>
            <a:ext cx="2965450" cy="8382000"/>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571500" y="330200"/>
            <a:ext cx="8743950" cy="8382000"/>
          </a:xfrm>
          <a:prstGeom prst="rect">
            <a:avLst/>
          </a:prstGeo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4293274387"/>
      </p:ext>
    </p:extLst>
  </p:cSld>
  <p:clrMapOvr>
    <a:masterClrMapping/>
  </p:clrMapOvr>
  <p:transition xmlns:p14="http://schemas.microsoft.com/office/powerpoint/2010/main"/>
</p:sldLayout>
</file>

<file path=ppt/slideLayouts/slideLayout15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74725" y="3030538"/>
            <a:ext cx="11055350" cy="2090737"/>
          </a:xfrm>
        </p:spPr>
        <p:txBody>
          <a:bodyPr/>
          <a:lstStyle/>
          <a:p>
            <a:r>
              <a:rPr lang="en-US" smtClean="0"/>
              <a:t>Click to edit Master title style</a:t>
            </a:r>
            <a:endParaRPr lang="en-US"/>
          </a:p>
        </p:txBody>
      </p:sp>
      <p:sp>
        <p:nvSpPr>
          <p:cNvPr id="3" name="Subtitle 2"/>
          <p:cNvSpPr>
            <a:spLocks noGrp="1"/>
          </p:cNvSpPr>
          <p:nvPr>
            <p:ph type="subTitle" idx="1"/>
          </p:nvPr>
        </p:nvSpPr>
        <p:spPr>
          <a:xfrm>
            <a:off x="1951038" y="5527675"/>
            <a:ext cx="9102725" cy="2492375"/>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US"/>
          </a:p>
        </p:txBody>
      </p:sp>
    </p:spTree>
    <p:extLst>
      <p:ext uri="{BB962C8B-B14F-4D97-AF65-F5344CB8AC3E}">
        <p14:creationId xmlns:p14="http://schemas.microsoft.com/office/powerpoint/2010/main" val="718535419"/>
      </p:ext>
    </p:extLst>
  </p:cSld>
  <p:clrMapOvr>
    <a:masterClrMapping/>
  </p:clrMapOvr>
  <p:transition xmlns:p14="http://schemas.microsoft.com/office/powerpoint/2010/main"/>
</p:sldLayout>
</file>

<file path=ppt/slideLayouts/slideLayout15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2536162958"/>
      </p:ext>
    </p:extLst>
  </p:cSld>
  <p:clrMapOvr>
    <a:masterClrMapping/>
  </p:clrMapOvr>
  <p:transition xmlns:p14="http://schemas.microsoft.com/office/powerpoint/2010/main"/>
</p:sldLayout>
</file>

<file path=ppt/slideLayouts/slideLayout15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027113" y="6267450"/>
            <a:ext cx="11053762" cy="1936750"/>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1027113" y="4133850"/>
            <a:ext cx="11053762" cy="2133600"/>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Tree>
    <p:extLst>
      <p:ext uri="{BB962C8B-B14F-4D97-AF65-F5344CB8AC3E}">
        <p14:creationId xmlns:p14="http://schemas.microsoft.com/office/powerpoint/2010/main" val="3560455943"/>
      </p:ext>
    </p:extLst>
  </p:cSld>
  <p:clrMapOvr>
    <a:masterClrMapping/>
  </p:clrMapOvr>
  <p:transition xmlns:p14="http://schemas.microsoft.com/office/powerpoint/2010/main"/>
</p:sldLayout>
</file>

<file path=ppt/slideLayouts/slideLayout15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571500" y="2324100"/>
            <a:ext cx="5854700" cy="65659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6578600" y="2324100"/>
            <a:ext cx="5854700" cy="65659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859488462"/>
      </p:ext>
    </p:extLst>
  </p:cSld>
  <p:clrMapOvr>
    <a:masterClrMapping/>
  </p:clrMapOvr>
  <p:transition xmlns:p14="http://schemas.microsoft.com/office/powerpoint/2010/main"/>
</p:sldLayout>
</file>

<file path=ppt/slideLayouts/slideLayout15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50875" y="390525"/>
            <a:ext cx="11703050" cy="1625600"/>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650875" y="2182813"/>
            <a:ext cx="5745163" cy="90963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50875" y="3092450"/>
            <a:ext cx="5745163" cy="561975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605588" y="2182813"/>
            <a:ext cx="5748337" cy="90963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605588" y="3092450"/>
            <a:ext cx="5748337" cy="561975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546067964"/>
      </p:ext>
    </p:extLst>
  </p:cSld>
  <p:clrMapOvr>
    <a:masterClrMapping/>
  </p:clrMapOvr>
  <p:transition xmlns:p14="http://schemas.microsoft.com/office/powerpoint/2010/main"/>
</p:sldLayout>
</file>

<file path=ppt/slideLayouts/slideLayout16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3750454653"/>
      </p:ext>
    </p:extLst>
  </p:cSld>
  <p:clrMapOvr>
    <a:masterClrMapping/>
  </p:clrMapOvr>
  <p:transition xmlns:p14="http://schemas.microsoft.com/office/powerpoint/2010/main"/>
</p:sldLayout>
</file>

<file path=ppt/slideLayouts/slideLayout16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739281"/>
      </p:ext>
    </p:extLst>
  </p:cSld>
  <p:clrMapOvr>
    <a:masterClrMapping/>
  </p:clrMapOvr>
  <p:transition xmlns:p14="http://schemas.microsoft.com/office/powerpoint/2010/main"/>
</p:sldLayout>
</file>

<file path=ppt/slideLayouts/slideLayout16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50875" y="388938"/>
            <a:ext cx="4278313" cy="1652587"/>
          </a:xfrm>
        </p:spPr>
        <p:txBody>
          <a:bodyPr/>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5084763" y="388938"/>
            <a:ext cx="7269162" cy="832326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650875" y="2041525"/>
            <a:ext cx="4278313" cy="667067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extLst>
      <p:ext uri="{BB962C8B-B14F-4D97-AF65-F5344CB8AC3E}">
        <p14:creationId xmlns:p14="http://schemas.microsoft.com/office/powerpoint/2010/main" val="2347268229"/>
      </p:ext>
    </p:extLst>
  </p:cSld>
  <p:clrMapOvr>
    <a:masterClrMapping/>
  </p:clrMapOvr>
  <p:transition xmlns:p14="http://schemas.microsoft.com/office/powerpoint/2010/main"/>
</p:sldLayout>
</file>

<file path=ppt/slideLayouts/slideLayout16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49525" y="6827838"/>
            <a:ext cx="7802563" cy="806450"/>
          </a:xfrm>
        </p:spPr>
        <p:txBody>
          <a:bodyPr/>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2549525" y="871538"/>
            <a:ext cx="7802563" cy="58515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smtClean="0">
              <a:sym typeface="Helvetica Neue" charset="0"/>
            </a:endParaRPr>
          </a:p>
        </p:txBody>
      </p:sp>
      <p:sp>
        <p:nvSpPr>
          <p:cNvPr id="4" name="Text Placeholder 3"/>
          <p:cNvSpPr>
            <a:spLocks noGrp="1"/>
          </p:cNvSpPr>
          <p:nvPr>
            <p:ph type="body" sz="half" idx="2"/>
          </p:nvPr>
        </p:nvSpPr>
        <p:spPr>
          <a:xfrm>
            <a:off x="2549525" y="7634288"/>
            <a:ext cx="7802563" cy="114458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extLst>
      <p:ext uri="{BB962C8B-B14F-4D97-AF65-F5344CB8AC3E}">
        <p14:creationId xmlns:p14="http://schemas.microsoft.com/office/powerpoint/2010/main" val="3696652604"/>
      </p:ext>
    </p:extLst>
  </p:cSld>
  <p:clrMapOvr>
    <a:masterClrMapping/>
  </p:clrMapOvr>
  <p:transition xmlns:p14="http://schemas.microsoft.com/office/powerpoint/2010/main"/>
</p:sldLayout>
</file>

<file path=ppt/slideLayouts/slideLayout16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2548267571"/>
      </p:ext>
    </p:extLst>
  </p:cSld>
  <p:clrMapOvr>
    <a:masterClrMapping/>
  </p:clrMapOvr>
  <p:transition xmlns:p14="http://schemas.microsoft.com/office/powerpoint/2010/main"/>
</p:sldLayout>
</file>

<file path=ppt/slideLayouts/slideLayout16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67850" y="330200"/>
            <a:ext cx="2965450" cy="8559800"/>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571500" y="330200"/>
            <a:ext cx="8743950" cy="85598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3335926063"/>
      </p:ext>
    </p:extLst>
  </p:cSld>
  <p:clrMapOvr>
    <a:masterClrMapping/>
  </p:clrMapOvr>
  <p:transition xmlns:p14="http://schemas.microsoft.com/office/powerpoint/2010/main"/>
</p:sldLayout>
</file>

<file path=ppt/slideLayouts/slideLayout16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74725" y="3030538"/>
            <a:ext cx="11055350" cy="2090737"/>
          </a:xfrm>
          <a:prstGeom prst="rect">
            <a:avLst/>
          </a:prstGeom>
        </p:spPr>
        <p:txBody>
          <a:bodyPr vert="horz"/>
          <a:lstStyle/>
          <a:p>
            <a:r>
              <a:rPr lang="en-US" smtClean="0"/>
              <a:t>Click to edit Master title style</a:t>
            </a:r>
            <a:endParaRPr lang="en-US"/>
          </a:p>
        </p:txBody>
      </p:sp>
      <p:sp>
        <p:nvSpPr>
          <p:cNvPr id="3" name="Subtitle 2"/>
          <p:cNvSpPr>
            <a:spLocks noGrp="1"/>
          </p:cNvSpPr>
          <p:nvPr>
            <p:ph type="subTitle" idx="1"/>
          </p:nvPr>
        </p:nvSpPr>
        <p:spPr>
          <a:xfrm>
            <a:off x="1951038" y="5527675"/>
            <a:ext cx="9102725" cy="2492375"/>
          </a:xfrm>
          <a:prstGeom prst="rect">
            <a:avLst/>
          </a:prstGeom>
        </p:spPr>
        <p:txBody>
          <a:bodyPr vert="horz"/>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US"/>
          </a:p>
        </p:txBody>
      </p:sp>
    </p:spTree>
    <p:extLst>
      <p:ext uri="{BB962C8B-B14F-4D97-AF65-F5344CB8AC3E}">
        <p14:creationId xmlns:p14="http://schemas.microsoft.com/office/powerpoint/2010/main" val="2741409086"/>
      </p:ext>
    </p:extLst>
  </p:cSld>
  <p:clrMapOvr>
    <a:masterClrMapping/>
  </p:clrMapOvr>
  <p:transition xmlns:p14="http://schemas.microsoft.com/office/powerpoint/2010/main"/>
</p:sldLayout>
</file>

<file path=ppt/slideLayouts/slideLayout16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50875" y="390525"/>
            <a:ext cx="11703050" cy="1625600"/>
          </a:xfrm>
          <a:prstGeom prst="rect">
            <a:avLst/>
          </a:prstGeom>
        </p:spPr>
        <p:txBody>
          <a:bodyPr vert="horz"/>
          <a:lstStyle/>
          <a:p>
            <a:r>
              <a:rPr lang="en-US" smtClean="0"/>
              <a:t>Click to edit Master title style</a:t>
            </a:r>
            <a:endParaRPr lang="en-US"/>
          </a:p>
        </p:txBody>
      </p:sp>
      <p:sp>
        <p:nvSpPr>
          <p:cNvPr id="3" name="Content Placeholder 2"/>
          <p:cNvSpPr>
            <a:spLocks noGrp="1"/>
          </p:cNvSpPr>
          <p:nvPr>
            <p:ph idx="1"/>
          </p:nvPr>
        </p:nvSpPr>
        <p:spPr>
          <a:xfrm>
            <a:off x="650875" y="2276475"/>
            <a:ext cx="11703050" cy="6435725"/>
          </a:xfrm>
          <a:prstGeom prst="rect">
            <a:avLst/>
          </a:prstGeom>
        </p:spPr>
        <p:txBody>
          <a:bodyPr vert="horz"/>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4200418017"/>
      </p:ext>
    </p:extLst>
  </p:cSld>
  <p:clrMapOvr>
    <a:masterClrMapping/>
  </p:clrMapOvr>
  <p:transition xmlns:p14="http://schemas.microsoft.com/office/powerpoint/2010/main"/>
</p:sldLayout>
</file>

<file path=ppt/slideLayouts/slideLayout16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027113" y="6267450"/>
            <a:ext cx="11053762" cy="1936750"/>
          </a:xfrm>
          <a:prstGeom prst="rect">
            <a:avLst/>
          </a:prstGeom>
        </p:spPr>
        <p:txBody>
          <a:bodyPr vert="horz"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1027113" y="4133850"/>
            <a:ext cx="11053762" cy="2133600"/>
          </a:xfrm>
          <a:prstGeom prst="rect">
            <a:avLst/>
          </a:prstGeom>
        </p:spPr>
        <p:txBody>
          <a:bodyPr vert="horz"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Tree>
    <p:extLst>
      <p:ext uri="{BB962C8B-B14F-4D97-AF65-F5344CB8AC3E}">
        <p14:creationId xmlns:p14="http://schemas.microsoft.com/office/powerpoint/2010/main" val="4125990489"/>
      </p:ext>
    </p:extLst>
  </p:cSld>
  <p:clrMapOvr>
    <a:masterClrMapping/>
  </p:clrMapOvr>
  <p:transition xmlns:p14="http://schemas.microsoft.com/office/powerpoint/2010/main"/>
</p:sldLayout>
</file>

<file path=ppt/slideLayouts/slideLayout16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50875" y="390525"/>
            <a:ext cx="11703050" cy="1625600"/>
          </a:xfrm>
          <a:prstGeom prst="rect">
            <a:avLst/>
          </a:prstGeom>
        </p:spPr>
        <p:txBody>
          <a:bodyPr vert="horz"/>
          <a:lstStyle/>
          <a:p>
            <a:r>
              <a:rPr lang="en-US" smtClean="0"/>
              <a:t>Click to edit Master title style</a:t>
            </a:r>
            <a:endParaRPr lang="en-US"/>
          </a:p>
        </p:txBody>
      </p:sp>
      <p:sp>
        <p:nvSpPr>
          <p:cNvPr id="3" name="Content Placeholder 2"/>
          <p:cNvSpPr>
            <a:spLocks noGrp="1"/>
          </p:cNvSpPr>
          <p:nvPr>
            <p:ph sz="half" idx="1"/>
          </p:nvPr>
        </p:nvSpPr>
        <p:spPr>
          <a:xfrm>
            <a:off x="650875" y="2276475"/>
            <a:ext cx="5775325" cy="6435725"/>
          </a:xfrm>
          <a:prstGeom prst="rect">
            <a:avLst/>
          </a:prstGeom>
        </p:spPr>
        <p:txBody>
          <a:bodyPr vert="horz"/>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6578600" y="2276475"/>
            <a:ext cx="5775325" cy="6435725"/>
          </a:xfrm>
          <a:prstGeom prst="rect">
            <a:avLst/>
          </a:prstGeom>
        </p:spPr>
        <p:txBody>
          <a:bodyPr vert="horz"/>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527146691"/>
      </p:ext>
    </p:extLst>
  </p:cSld>
  <p:clrMapOvr>
    <a:masterClrMapping/>
  </p:clrMapOvr>
  <p:transition xmlns:p14="http://schemas.microsoft.com/office/powerpoint/2010/main"/>
</p:sldLayout>
</file>

<file path=ppt/slideLayouts/slideLayout17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50875" y="390525"/>
            <a:ext cx="11703050" cy="1625600"/>
          </a:xfrm>
          <a:prstGeom prst="rect">
            <a:avLst/>
          </a:prstGeom>
        </p:spPr>
        <p:txBody>
          <a:bodyPr vert="horz"/>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650875" y="2182813"/>
            <a:ext cx="5745163" cy="909637"/>
          </a:xfrm>
          <a:prstGeom prst="rect">
            <a:avLst/>
          </a:prstGeom>
        </p:spPr>
        <p:txBody>
          <a:bodyPr vert="horz"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50875" y="3092450"/>
            <a:ext cx="5745163" cy="5619750"/>
          </a:xfrm>
          <a:prstGeom prst="rect">
            <a:avLst/>
          </a:prstGeom>
        </p:spPr>
        <p:txBody>
          <a:bodyPr vert="horz"/>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605588" y="2182813"/>
            <a:ext cx="5748337" cy="909637"/>
          </a:xfrm>
          <a:prstGeom prst="rect">
            <a:avLst/>
          </a:prstGeom>
        </p:spPr>
        <p:txBody>
          <a:bodyPr vert="horz"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605588" y="3092450"/>
            <a:ext cx="5748337" cy="5619750"/>
          </a:xfrm>
          <a:prstGeom prst="rect">
            <a:avLst/>
          </a:prstGeom>
        </p:spPr>
        <p:txBody>
          <a:bodyPr vert="horz"/>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2735100480"/>
      </p:ext>
    </p:extLst>
  </p:cSld>
  <p:clrMapOvr>
    <a:masterClrMapping/>
  </p:clrMapOvr>
  <p:transition xmlns:p14="http://schemas.microsoft.com/office/powerpoint/2010/main"/>
</p:sldLayout>
</file>

<file path=ppt/slideLayouts/slideLayout17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50875" y="390525"/>
            <a:ext cx="11703050" cy="1625600"/>
          </a:xfrm>
          <a:prstGeom prst="rect">
            <a:avLst/>
          </a:prstGeom>
        </p:spPr>
        <p:txBody>
          <a:bodyPr vert="horz"/>
          <a:lstStyle/>
          <a:p>
            <a:r>
              <a:rPr lang="en-US" smtClean="0"/>
              <a:t>Click to edit Master title style</a:t>
            </a:r>
            <a:endParaRPr lang="en-US"/>
          </a:p>
        </p:txBody>
      </p:sp>
    </p:spTree>
    <p:extLst>
      <p:ext uri="{BB962C8B-B14F-4D97-AF65-F5344CB8AC3E}">
        <p14:creationId xmlns:p14="http://schemas.microsoft.com/office/powerpoint/2010/main" val="1551061301"/>
      </p:ext>
    </p:extLst>
  </p:cSld>
  <p:clrMapOvr>
    <a:masterClrMapping/>
  </p:clrMapOvr>
  <p:transition xmlns:p14="http://schemas.microsoft.com/office/powerpoint/2010/main"/>
</p:sldLayout>
</file>

<file path=ppt/slideLayouts/slideLayout17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472038794"/>
      </p:ext>
    </p:extLst>
  </p:cSld>
  <p:clrMapOvr>
    <a:masterClrMapping/>
  </p:clrMapOvr>
  <p:transition xmlns:p14="http://schemas.microsoft.com/office/powerpoint/2010/main"/>
</p:sldLayout>
</file>

<file path=ppt/slideLayouts/slideLayout17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50875" y="388938"/>
            <a:ext cx="4278313" cy="1652587"/>
          </a:xfrm>
          <a:prstGeom prst="rect">
            <a:avLst/>
          </a:prstGeom>
        </p:spPr>
        <p:txBody>
          <a:bodyPr vert="horz"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5084763" y="388938"/>
            <a:ext cx="7269162" cy="8323262"/>
          </a:xfrm>
          <a:prstGeom prst="rect">
            <a:avLst/>
          </a:prstGeom>
        </p:spPr>
        <p:txBody>
          <a:bodyPr vert="horz"/>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650875" y="2041525"/>
            <a:ext cx="4278313" cy="6670675"/>
          </a:xfrm>
          <a:prstGeom prst="rect">
            <a:avLst/>
          </a:prstGeom>
        </p:spPr>
        <p:txBody>
          <a:bodyPr vert="horz"/>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extLst>
      <p:ext uri="{BB962C8B-B14F-4D97-AF65-F5344CB8AC3E}">
        <p14:creationId xmlns:p14="http://schemas.microsoft.com/office/powerpoint/2010/main" val="2154367676"/>
      </p:ext>
    </p:extLst>
  </p:cSld>
  <p:clrMapOvr>
    <a:masterClrMapping/>
  </p:clrMapOvr>
  <p:transition xmlns:p14="http://schemas.microsoft.com/office/powerpoint/2010/main"/>
</p:sldLayout>
</file>

<file path=ppt/slideLayouts/slideLayout17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49525" y="6827838"/>
            <a:ext cx="7802563" cy="806450"/>
          </a:xfrm>
          <a:prstGeom prst="rect">
            <a:avLst/>
          </a:prstGeom>
        </p:spPr>
        <p:txBody>
          <a:bodyPr vert="horz"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2549525" y="871538"/>
            <a:ext cx="7802563" cy="5851525"/>
          </a:xfrm>
          <a:prstGeom prst="rect">
            <a:avLst/>
          </a:prstGeom>
        </p:spPr>
        <p:txBody>
          <a:bodyPr vert="horz"/>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smtClean="0">
              <a:sym typeface="Helvetica Neue" charset="0"/>
            </a:endParaRPr>
          </a:p>
        </p:txBody>
      </p:sp>
      <p:sp>
        <p:nvSpPr>
          <p:cNvPr id="4" name="Text Placeholder 3"/>
          <p:cNvSpPr>
            <a:spLocks noGrp="1"/>
          </p:cNvSpPr>
          <p:nvPr>
            <p:ph type="body" sz="half" idx="2"/>
          </p:nvPr>
        </p:nvSpPr>
        <p:spPr>
          <a:xfrm>
            <a:off x="2549525" y="7634288"/>
            <a:ext cx="7802563" cy="1144587"/>
          </a:xfrm>
          <a:prstGeom prst="rect">
            <a:avLst/>
          </a:prstGeom>
        </p:spPr>
        <p:txBody>
          <a:bodyPr vert="horz"/>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extLst>
      <p:ext uri="{BB962C8B-B14F-4D97-AF65-F5344CB8AC3E}">
        <p14:creationId xmlns:p14="http://schemas.microsoft.com/office/powerpoint/2010/main" val="682219044"/>
      </p:ext>
    </p:extLst>
  </p:cSld>
  <p:clrMapOvr>
    <a:masterClrMapping/>
  </p:clrMapOvr>
  <p:transition xmlns:p14="http://schemas.microsoft.com/office/powerpoint/2010/main"/>
</p:sldLayout>
</file>

<file path=ppt/slideLayouts/slideLayout17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650875" y="390525"/>
            <a:ext cx="11703050" cy="1625600"/>
          </a:xfrm>
          <a:prstGeom prst="rect">
            <a:avLst/>
          </a:prstGeom>
        </p:spPr>
        <p:txBody>
          <a:bodyPr vert="horz"/>
          <a:lstStyle/>
          <a:p>
            <a:r>
              <a:rPr lang="en-US" smtClean="0"/>
              <a:t>Click to edit Master title style</a:t>
            </a:r>
            <a:endParaRPr lang="en-US"/>
          </a:p>
        </p:txBody>
      </p:sp>
      <p:sp>
        <p:nvSpPr>
          <p:cNvPr id="3" name="Vertical Text Placeholder 2"/>
          <p:cNvSpPr>
            <a:spLocks noGrp="1"/>
          </p:cNvSpPr>
          <p:nvPr>
            <p:ph type="body" orient="vert" idx="1"/>
          </p:nvPr>
        </p:nvSpPr>
        <p:spPr>
          <a:xfrm>
            <a:off x="650875" y="2276475"/>
            <a:ext cx="11703050" cy="6435725"/>
          </a:xfrm>
          <a:prstGeom prst="rect">
            <a:avLst/>
          </a:prstGeo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3720143861"/>
      </p:ext>
    </p:extLst>
  </p:cSld>
  <p:clrMapOvr>
    <a:masterClrMapping/>
  </p:clrMapOvr>
  <p:transition xmlns:p14="http://schemas.microsoft.com/office/powerpoint/2010/main"/>
</p:sldLayout>
</file>

<file path=ppt/slideLayouts/slideLayout17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28163" y="390525"/>
            <a:ext cx="2925762" cy="8321675"/>
          </a:xfrm>
          <a:prstGeom prst="rect">
            <a:avLst/>
          </a:prstGeo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650875" y="390525"/>
            <a:ext cx="8624888" cy="8321675"/>
          </a:xfrm>
          <a:prstGeom prst="rect">
            <a:avLst/>
          </a:prstGeo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3756647771"/>
      </p:ext>
    </p:extLst>
  </p:cSld>
  <p:clrMapOvr>
    <a:masterClrMapping/>
  </p:clrMapOvr>
  <p:transition xmlns:p14="http://schemas.microsoft.com/office/powerpoint/2010/main"/>
</p:sldLayout>
</file>

<file path=ppt/slideLayouts/slideLayout17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74725" y="3030538"/>
            <a:ext cx="11055350" cy="2090737"/>
          </a:xfrm>
        </p:spPr>
        <p:txBody>
          <a:bodyPr/>
          <a:lstStyle/>
          <a:p>
            <a:r>
              <a:rPr lang="en-US" smtClean="0"/>
              <a:t>Click to edit Master title style</a:t>
            </a:r>
            <a:endParaRPr lang="en-US"/>
          </a:p>
        </p:txBody>
      </p:sp>
      <p:sp>
        <p:nvSpPr>
          <p:cNvPr id="3" name="Subtitle 2"/>
          <p:cNvSpPr>
            <a:spLocks noGrp="1"/>
          </p:cNvSpPr>
          <p:nvPr>
            <p:ph type="subTitle" idx="1"/>
          </p:nvPr>
        </p:nvSpPr>
        <p:spPr>
          <a:xfrm>
            <a:off x="1951038" y="5527675"/>
            <a:ext cx="9102725" cy="2492375"/>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US"/>
          </a:p>
        </p:txBody>
      </p:sp>
    </p:spTree>
    <p:extLst>
      <p:ext uri="{BB962C8B-B14F-4D97-AF65-F5344CB8AC3E}">
        <p14:creationId xmlns:p14="http://schemas.microsoft.com/office/powerpoint/2010/main" val="431460904"/>
      </p:ext>
    </p:extLst>
  </p:cSld>
  <p:clrMapOvr>
    <a:masterClrMapping/>
  </p:clrMapOvr>
  <p:transition xmlns:p14="http://schemas.microsoft.com/office/powerpoint/2010/main"/>
</p:sldLayout>
</file>

<file path=ppt/slideLayouts/slideLayout17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2000115989"/>
      </p:ext>
    </p:extLst>
  </p:cSld>
  <p:clrMapOvr>
    <a:masterClrMapping/>
  </p:clrMapOvr>
  <p:transition xmlns:p14="http://schemas.microsoft.com/office/powerpoint/2010/main"/>
</p:sldLayout>
</file>

<file path=ppt/slideLayouts/slideLayout17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027113" y="6267450"/>
            <a:ext cx="11053762" cy="1936750"/>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1027113" y="4133850"/>
            <a:ext cx="11053762" cy="2133600"/>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Tree>
    <p:extLst>
      <p:ext uri="{BB962C8B-B14F-4D97-AF65-F5344CB8AC3E}">
        <p14:creationId xmlns:p14="http://schemas.microsoft.com/office/powerpoint/2010/main" val="2154870915"/>
      </p:ext>
    </p:extLst>
  </p:cSld>
  <p:clrMapOvr>
    <a:masterClrMapping/>
  </p:clrMapOvr>
  <p:transition xmlns:p14="http://schemas.microsoft.com/office/powerpoint/2010/main"/>
</p:sldLayout>
</file>

<file path=ppt/slideLayouts/slideLayout18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571500" y="5016500"/>
            <a:ext cx="2463800" cy="31750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3187700" y="5016500"/>
            <a:ext cx="2463800" cy="31750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526225042"/>
      </p:ext>
    </p:extLst>
  </p:cSld>
  <p:clrMapOvr>
    <a:masterClrMapping/>
  </p:clrMapOvr>
  <p:transition xmlns:p14="http://schemas.microsoft.com/office/powerpoint/2010/main"/>
</p:sldLayout>
</file>

<file path=ppt/slideLayouts/slideLayout18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50875" y="390525"/>
            <a:ext cx="11703050" cy="1625600"/>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650875" y="2182813"/>
            <a:ext cx="5745163" cy="90963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50875" y="3092450"/>
            <a:ext cx="5745163" cy="561975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605588" y="2182813"/>
            <a:ext cx="5748337" cy="90963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605588" y="3092450"/>
            <a:ext cx="5748337" cy="561975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1491951968"/>
      </p:ext>
    </p:extLst>
  </p:cSld>
  <p:clrMapOvr>
    <a:masterClrMapping/>
  </p:clrMapOvr>
  <p:transition xmlns:p14="http://schemas.microsoft.com/office/powerpoint/2010/main"/>
</p:sldLayout>
</file>

<file path=ppt/slideLayouts/slideLayout18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4262888266"/>
      </p:ext>
    </p:extLst>
  </p:cSld>
  <p:clrMapOvr>
    <a:masterClrMapping/>
  </p:clrMapOvr>
  <p:transition xmlns:p14="http://schemas.microsoft.com/office/powerpoint/2010/main"/>
</p:sldLayout>
</file>

<file path=ppt/slideLayouts/slideLayout18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85623949"/>
      </p:ext>
    </p:extLst>
  </p:cSld>
  <p:clrMapOvr>
    <a:masterClrMapping/>
  </p:clrMapOvr>
  <p:transition xmlns:p14="http://schemas.microsoft.com/office/powerpoint/2010/main"/>
</p:sldLayout>
</file>

<file path=ppt/slideLayouts/slideLayout18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50875" y="388938"/>
            <a:ext cx="4278313" cy="1652587"/>
          </a:xfrm>
        </p:spPr>
        <p:txBody>
          <a:bodyPr/>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5084763" y="388938"/>
            <a:ext cx="7269162" cy="832326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650875" y="2041525"/>
            <a:ext cx="4278313" cy="667067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extLst>
      <p:ext uri="{BB962C8B-B14F-4D97-AF65-F5344CB8AC3E}">
        <p14:creationId xmlns:p14="http://schemas.microsoft.com/office/powerpoint/2010/main" val="833301796"/>
      </p:ext>
    </p:extLst>
  </p:cSld>
  <p:clrMapOvr>
    <a:masterClrMapping/>
  </p:clrMapOvr>
  <p:transition xmlns:p14="http://schemas.microsoft.com/office/powerpoint/2010/main"/>
</p:sldLayout>
</file>

<file path=ppt/slideLayouts/slideLayout18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49525" y="6827838"/>
            <a:ext cx="7802563" cy="806450"/>
          </a:xfrm>
        </p:spPr>
        <p:txBody>
          <a:bodyPr/>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2549525" y="871538"/>
            <a:ext cx="7802563" cy="58515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smtClean="0">
              <a:sym typeface="Helvetica Neue" charset="0"/>
            </a:endParaRPr>
          </a:p>
        </p:txBody>
      </p:sp>
      <p:sp>
        <p:nvSpPr>
          <p:cNvPr id="4" name="Text Placeholder 3"/>
          <p:cNvSpPr>
            <a:spLocks noGrp="1"/>
          </p:cNvSpPr>
          <p:nvPr>
            <p:ph type="body" sz="half" idx="2"/>
          </p:nvPr>
        </p:nvSpPr>
        <p:spPr>
          <a:xfrm>
            <a:off x="2549525" y="7634288"/>
            <a:ext cx="7802563" cy="114458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extLst>
      <p:ext uri="{BB962C8B-B14F-4D97-AF65-F5344CB8AC3E}">
        <p14:creationId xmlns:p14="http://schemas.microsoft.com/office/powerpoint/2010/main" val="3013179934"/>
      </p:ext>
    </p:extLst>
  </p:cSld>
  <p:clrMapOvr>
    <a:masterClrMapping/>
  </p:clrMapOvr>
  <p:transition xmlns:p14="http://schemas.microsoft.com/office/powerpoint/2010/main"/>
</p:sldLayout>
</file>

<file path=ppt/slideLayouts/slideLayout18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4161542953"/>
      </p:ext>
    </p:extLst>
  </p:cSld>
  <p:clrMapOvr>
    <a:masterClrMapping/>
  </p:clrMapOvr>
  <p:transition xmlns:p14="http://schemas.microsoft.com/office/powerpoint/2010/main"/>
</p:sldLayout>
</file>

<file path=ppt/slideLayouts/slideLayout18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4381500" y="1320800"/>
            <a:ext cx="1270000" cy="6870700"/>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571500" y="1320800"/>
            <a:ext cx="3657600" cy="68707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550559333"/>
      </p:ext>
    </p:extLst>
  </p:cSld>
  <p:clrMapOvr>
    <a:masterClrMapping/>
  </p:clrMapOvr>
  <p:transition xmlns:p14="http://schemas.microsoft.com/office/powerpoint/2010/main"/>
</p:sldLayout>
</file>

<file path=ppt/slideLayouts/slideLayout18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74725" y="3030538"/>
            <a:ext cx="11055350" cy="2090737"/>
          </a:xfrm>
        </p:spPr>
        <p:txBody>
          <a:bodyPr/>
          <a:lstStyle/>
          <a:p>
            <a:r>
              <a:rPr lang="en-US" smtClean="0"/>
              <a:t>Click to edit Master title style</a:t>
            </a:r>
            <a:endParaRPr lang="en-US"/>
          </a:p>
        </p:txBody>
      </p:sp>
      <p:sp>
        <p:nvSpPr>
          <p:cNvPr id="3" name="Subtitle 2"/>
          <p:cNvSpPr>
            <a:spLocks noGrp="1"/>
          </p:cNvSpPr>
          <p:nvPr>
            <p:ph type="subTitle" idx="1"/>
          </p:nvPr>
        </p:nvSpPr>
        <p:spPr>
          <a:xfrm>
            <a:off x="1951038" y="5527675"/>
            <a:ext cx="9102725" cy="2492375"/>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US"/>
          </a:p>
        </p:txBody>
      </p:sp>
    </p:spTree>
    <p:extLst>
      <p:ext uri="{BB962C8B-B14F-4D97-AF65-F5344CB8AC3E}">
        <p14:creationId xmlns:p14="http://schemas.microsoft.com/office/powerpoint/2010/main" val="3467952089"/>
      </p:ext>
    </p:extLst>
  </p:cSld>
  <p:clrMapOvr>
    <a:masterClrMapping/>
  </p:clrMapOvr>
  <p:transition xmlns:p14="http://schemas.microsoft.com/office/powerpoint/2010/main"/>
</p:sldLayout>
</file>

<file path=ppt/slideLayouts/slideLayout18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588892383"/>
      </p:ext>
    </p:extLst>
  </p:cSld>
  <p:clrMapOvr>
    <a:masterClrMapping/>
  </p:clrMapOvr>
  <p:transition xmlns:p14="http://schemas.microsoft.com/office/powerpoint/2010/main"/>
</p:sldLayout>
</file>

<file path=ppt/slideLayouts/slideLayout19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027113" y="6267450"/>
            <a:ext cx="11053762" cy="1936750"/>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1027113" y="4133850"/>
            <a:ext cx="11053762" cy="2133600"/>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Tree>
    <p:extLst>
      <p:ext uri="{BB962C8B-B14F-4D97-AF65-F5344CB8AC3E}">
        <p14:creationId xmlns:p14="http://schemas.microsoft.com/office/powerpoint/2010/main" val="3560481588"/>
      </p:ext>
    </p:extLst>
  </p:cSld>
  <p:clrMapOvr>
    <a:masterClrMapping/>
  </p:clrMapOvr>
  <p:transition xmlns:p14="http://schemas.microsoft.com/office/powerpoint/2010/main"/>
</p:sldLayout>
</file>

<file path=ppt/slideLayouts/slideLayout19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7848600" y="8470900"/>
            <a:ext cx="2400300" cy="5080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10401300" y="8470900"/>
            <a:ext cx="2400300" cy="5080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4152404406"/>
      </p:ext>
    </p:extLst>
  </p:cSld>
  <p:clrMapOvr>
    <a:masterClrMapping/>
  </p:clrMapOvr>
  <p:transition xmlns:p14="http://schemas.microsoft.com/office/powerpoint/2010/main"/>
</p:sldLayout>
</file>

<file path=ppt/slideLayouts/slideLayout19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50875" y="390525"/>
            <a:ext cx="11703050" cy="1625600"/>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650875" y="2182813"/>
            <a:ext cx="5745163" cy="90963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50875" y="3092450"/>
            <a:ext cx="5745163" cy="561975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605588" y="2182813"/>
            <a:ext cx="5748337" cy="90963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605588" y="3092450"/>
            <a:ext cx="5748337" cy="561975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1118714118"/>
      </p:ext>
    </p:extLst>
  </p:cSld>
  <p:clrMapOvr>
    <a:masterClrMapping/>
  </p:clrMapOvr>
  <p:transition xmlns:p14="http://schemas.microsoft.com/office/powerpoint/2010/main"/>
</p:sldLayout>
</file>

<file path=ppt/slideLayouts/slideLayout19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3209442488"/>
      </p:ext>
    </p:extLst>
  </p:cSld>
  <p:clrMapOvr>
    <a:masterClrMapping/>
  </p:clrMapOvr>
  <p:transition xmlns:p14="http://schemas.microsoft.com/office/powerpoint/2010/main"/>
</p:sldLayout>
</file>

<file path=ppt/slideLayouts/slideLayout19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400305640"/>
      </p:ext>
    </p:extLst>
  </p:cSld>
  <p:clrMapOvr>
    <a:masterClrMapping/>
  </p:clrMapOvr>
  <p:transition xmlns:p14="http://schemas.microsoft.com/office/powerpoint/2010/main"/>
</p:sldLayout>
</file>

<file path=ppt/slideLayouts/slideLayout19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50875" y="388938"/>
            <a:ext cx="4278313" cy="1652587"/>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5084763" y="388938"/>
            <a:ext cx="7269162" cy="832326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650875" y="2041525"/>
            <a:ext cx="4278313" cy="667067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extLst>
      <p:ext uri="{BB962C8B-B14F-4D97-AF65-F5344CB8AC3E}">
        <p14:creationId xmlns:p14="http://schemas.microsoft.com/office/powerpoint/2010/main" val="3433536870"/>
      </p:ext>
    </p:extLst>
  </p:cSld>
  <p:clrMapOvr>
    <a:masterClrMapping/>
  </p:clrMapOvr>
  <p:transition xmlns:p14="http://schemas.microsoft.com/office/powerpoint/2010/main"/>
</p:sldLayout>
</file>

<file path=ppt/slideLayouts/slideLayout19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49525" y="6827838"/>
            <a:ext cx="7802563" cy="806450"/>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2549525" y="871538"/>
            <a:ext cx="7802563" cy="58515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smtClean="0">
              <a:sym typeface="Helvetica Neue" charset="0"/>
            </a:endParaRPr>
          </a:p>
        </p:txBody>
      </p:sp>
      <p:sp>
        <p:nvSpPr>
          <p:cNvPr id="4" name="Text Placeholder 3"/>
          <p:cNvSpPr>
            <a:spLocks noGrp="1"/>
          </p:cNvSpPr>
          <p:nvPr>
            <p:ph type="body" sz="half" idx="2"/>
          </p:nvPr>
        </p:nvSpPr>
        <p:spPr>
          <a:xfrm>
            <a:off x="2549525" y="7634288"/>
            <a:ext cx="7802563" cy="114458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extLst>
      <p:ext uri="{BB962C8B-B14F-4D97-AF65-F5344CB8AC3E}">
        <p14:creationId xmlns:p14="http://schemas.microsoft.com/office/powerpoint/2010/main" val="3650629010"/>
      </p:ext>
    </p:extLst>
  </p:cSld>
  <p:clrMapOvr>
    <a:masterClrMapping/>
  </p:clrMapOvr>
  <p:transition xmlns:p14="http://schemas.microsoft.com/office/powerpoint/2010/main"/>
</p:sldLayout>
</file>

<file path=ppt/slideLayouts/slideLayout19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3805376189"/>
      </p:ext>
    </p:extLst>
  </p:cSld>
  <p:clrMapOvr>
    <a:masterClrMapping/>
  </p:clrMapOvr>
  <p:transition xmlns:p14="http://schemas.microsoft.com/office/powerpoint/2010/main"/>
</p:sldLayout>
</file>

<file path=ppt/slideLayouts/slideLayout19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953625" y="7785100"/>
            <a:ext cx="2847975" cy="1701800"/>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1409700" y="7785100"/>
            <a:ext cx="8391525" cy="17018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2312022154"/>
      </p:ext>
    </p:extLst>
  </p:cSld>
  <p:clrMapOvr>
    <a:masterClrMapping/>
  </p:clrMapOvr>
  <p:transition xmlns:p14="http://schemas.microsoft.com/office/powerpoint/2010/main"/>
</p:sldLayout>
</file>

<file path=ppt/slideLayouts/slideLayout19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74725" y="3030538"/>
            <a:ext cx="11055350" cy="2090737"/>
          </a:xfrm>
        </p:spPr>
        <p:txBody>
          <a:bodyPr/>
          <a:lstStyle/>
          <a:p>
            <a:r>
              <a:rPr lang="en-US" smtClean="0"/>
              <a:t>Click to edit Master title style</a:t>
            </a:r>
            <a:endParaRPr lang="en-US"/>
          </a:p>
        </p:txBody>
      </p:sp>
      <p:sp>
        <p:nvSpPr>
          <p:cNvPr id="3" name="Subtitle 2"/>
          <p:cNvSpPr>
            <a:spLocks noGrp="1"/>
          </p:cNvSpPr>
          <p:nvPr>
            <p:ph type="subTitle" idx="1"/>
          </p:nvPr>
        </p:nvSpPr>
        <p:spPr>
          <a:xfrm>
            <a:off x="1951038" y="5527675"/>
            <a:ext cx="9102725" cy="2492375"/>
          </a:xfrm>
          <a:prstGeom prst="rect">
            <a:avLst/>
          </a:prstGeom>
        </p:spPr>
        <p:txBody>
          <a:bodyPr vert="horz"/>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US"/>
          </a:p>
        </p:txBody>
      </p:sp>
    </p:spTree>
    <p:extLst>
      <p:ext uri="{BB962C8B-B14F-4D97-AF65-F5344CB8AC3E}">
        <p14:creationId xmlns:p14="http://schemas.microsoft.com/office/powerpoint/2010/main" val="3474284373"/>
      </p:ext>
    </p:extLst>
  </p:cSld>
  <p:clrMapOvr>
    <a:masterClrMapping/>
  </p:clrMapOvr>
  <p:transition xmlns:p14="http://schemas.microsoft.com/office/powerpoint/2010/main"/>
</p:sldLayout>
</file>

<file path=ppt/slideLayouts/slideLayout20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a:xfrm>
            <a:off x="650875" y="2276475"/>
            <a:ext cx="11703050" cy="6435725"/>
          </a:xfrm>
          <a:prstGeom prst="rect">
            <a:avLst/>
          </a:prstGeom>
        </p:spPr>
        <p:txBody>
          <a:bodyPr vert="horz"/>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1203565926"/>
      </p:ext>
    </p:extLst>
  </p:cSld>
  <p:clrMapOvr>
    <a:masterClrMapping/>
  </p:clrMapOvr>
  <p:transition xmlns:p14="http://schemas.microsoft.com/office/powerpoint/2010/main"/>
</p:sldLayout>
</file>

<file path=ppt/slideLayouts/slideLayout20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027113" y="6267450"/>
            <a:ext cx="11053762" cy="1936750"/>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1027113" y="4133850"/>
            <a:ext cx="11053762" cy="2133600"/>
          </a:xfrm>
          <a:prstGeom prst="rect">
            <a:avLst/>
          </a:prstGeom>
        </p:spPr>
        <p:txBody>
          <a:bodyPr vert="horz"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Tree>
    <p:extLst>
      <p:ext uri="{BB962C8B-B14F-4D97-AF65-F5344CB8AC3E}">
        <p14:creationId xmlns:p14="http://schemas.microsoft.com/office/powerpoint/2010/main" val="3013550073"/>
      </p:ext>
    </p:extLst>
  </p:cSld>
  <p:clrMapOvr>
    <a:masterClrMapping/>
  </p:clrMapOvr>
  <p:transition xmlns:p14="http://schemas.microsoft.com/office/powerpoint/2010/main"/>
</p:sldLayout>
</file>

<file path=ppt/slideLayouts/slideLayout20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650875" y="2276475"/>
            <a:ext cx="5775325" cy="6435725"/>
          </a:xfrm>
          <a:prstGeom prst="rect">
            <a:avLst/>
          </a:prstGeom>
        </p:spPr>
        <p:txBody>
          <a:bodyPr vert="horz"/>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6578600" y="2276475"/>
            <a:ext cx="5775325" cy="6435725"/>
          </a:xfrm>
          <a:prstGeom prst="rect">
            <a:avLst/>
          </a:prstGeom>
        </p:spPr>
        <p:txBody>
          <a:bodyPr vert="horz"/>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2279960042"/>
      </p:ext>
    </p:extLst>
  </p:cSld>
  <p:clrMapOvr>
    <a:masterClrMapping/>
  </p:clrMapOvr>
  <p:transition xmlns:p14="http://schemas.microsoft.com/office/powerpoint/2010/main"/>
</p:sldLayout>
</file>

<file path=ppt/slideLayouts/slideLayout20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50875" y="390525"/>
            <a:ext cx="11703050" cy="1625600"/>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650875" y="2182813"/>
            <a:ext cx="5745163" cy="909637"/>
          </a:xfrm>
          <a:prstGeom prst="rect">
            <a:avLst/>
          </a:prstGeom>
        </p:spPr>
        <p:txBody>
          <a:bodyPr vert="horz"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50875" y="3092450"/>
            <a:ext cx="5745163" cy="5619750"/>
          </a:xfrm>
          <a:prstGeom prst="rect">
            <a:avLst/>
          </a:prstGeom>
        </p:spPr>
        <p:txBody>
          <a:bodyPr vert="horz"/>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605588" y="2182813"/>
            <a:ext cx="5748337" cy="909637"/>
          </a:xfrm>
          <a:prstGeom prst="rect">
            <a:avLst/>
          </a:prstGeom>
        </p:spPr>
        <p:txBody>
          <a:bodyPr vert="horz"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605588" y="3092450"/>
            <a:ext cx="5748337" cy="5619750"/>
          </a:xfrm>
          <a:prstGeom prst="rect">
            <a:avLst/>
          </a:prstGeom>
        </p:spPr>
        <p:txBody>
          <a:bodyPr vert="horz"/>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1322114901"/>
      </p:ext>
    </p:extLst>
  </p:cSld>
  <p:clrMapOvr>
    <a:masterClrMapping/>
  </p:clrMapOvr>
  <p:transition xmlns:p14="http://schemas.microsoft.com/office/powerpoint/2010/main"/>
</p:sldLayout>
</file>

<file path=ppt/slideLayouts/slideLayout20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2319931768"/>
      </p:ext>
    </p:extLst>
  </p:cSld>
  <p:clrMapOvr>
    <a:masterClrMapping/>
  </p:clrMapOvr>
  <p:transition xmlns:p14="http://schemas.microsoft.com/office/powerpoint/2010/main"/>
</p:sldLayout>
</file>

<file path=ppt/slideLayouts/slideLayout20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140177268"/>
      </p:ext>
    </p:extLst>
  </p:cSld>
  <p:clrMapOvr>
    <a:masterClrMapping/>
  </p:clrMapOvr>
  <p:transition xmlns:p14="http://schemas.microsoft.com/office/powerpoint/2010/main"/>
</p:sldLayout>
</file>

<file path=ppt/slideLayouts/slideLayout20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50875" y="388938"/>
            <a:ext cx="4278313" cy="1652587"/>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5084763" y="388938"/>
            <a:ext cx="7269162" cy="8323262"/>
          </a:xfrm>
          <a:prstGeom prst="rect">
            <a:avLst/>
          </a:prstGeom>
        </p:spPr>
        <p:txBody>
          <a:bodyPr vert="horz"/>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650875" y="2041525"/>
            <a:ext cx="4278313" cy="6670675"/>
          </a:xfrm>
          <a:prstGeom prst="rect">
            <a:avLst/>
          </a:prstGeom>
        </p:spPr>
        <p:txBody>
          <a:bodyPr vert="horz"/>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extLst>
      <p:ext uri="{BB962C8B-B14F-4D97-AF65-F5344CB8AC3E}">
        <p14:creationId xmlns:p14="http://schemas.microsoft.com/office/powerpoint/2010/main" val="1817762047"/>
      </p:ext>
    </p:extLst>
  </p:cSld>
  <p:clrMapOvr>
    <a:masterClrMapping/>
  </p:clrMapOvr>
  <p:transition xmlns:p14="http://schemas.microsoft.com/office/powerpoint/2010/main"/>
</p:sldLayout>
</file>

<file path=ppt/slideLayouts/slideLayout20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49525" y="6827838"/>
            <a:ext cx="7802563" cy="806450"/>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2549525" y="871538"/>
            <a:ext cx="7802563" cy="5851525"/>
          </a:xfrm>
          <a:prstGeom prst="rect">
            <a:avLst/>
          </a:prstGeom>
        </p:spPr>
        <p:txBody>
          <a:bodyPr vert="horz"/>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smtClean="0">
              <a:sym typeface="Helvetica Neue" charset="0"/>
            </a:endParaRPr>
          </a:p>
        </p:txBody>
      </p:sp>
      <p:sp>
        <p:nvSpPr>
          <p:cNvPr id="4" name="Text Placeholder 3"/>
          <p:cNvSpPr>
            <a:spLocks noGrp="1"/>
          </p:cNvSpPr>
          <p:nvPr>
            <p:ph type="body" sz="half" idx="2"/>
          </p:nvPr>
        </p:nvSpPr>
        <p:spPr>
          <a:xfrm>
            <a:off x="2549525" y="7634288"/>
            <a:ext cx="7802563" cy="1144587"/>
          </a:xfrm>
          <a:prstGeom prst="rect">
            <a:avLst/>
          </a:prstGeom>
        </p:spPr>
        <p:txBody>
          <a:bodyPr vert="horz"/>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extLst>
      <p:ext uri="{BB962C8B-B14F-4D97-AF65-F5344CB8AC3E}">
        <p14:creationId xmlns:p14="http://schemas.microsoft.com/office/powerpoint/2010/main" val="2731669809"/>
      </p:ext>
    </p:extLst>
  </p:cSld>
  <p:clrMapOvr>
    <a:masterClrMapping/>
  </p:clrMapOvr>
  <p:transition xmlns:p14="http://schemas.microsoft.com/office/powerpoint/2010/main"/>
</p:sldLayout>
</file>

<file path=ppt/slideLayouts/slideLayout20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a:xfrm>
            <a:off x="650875" y="2276475"/>
            <a:ext cx="11703050" cy="6435725"/>
          </a:xfrm>
          <a:prstGeom prst="rect">
            <a:avLst/>
          </a:prstGeo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1402136579"/>
      </p:ext>
    </p:extLst>
  </p:cSld>
  <p:clrMapOvr>
    <a:masterClrMapping/>
  </p:clrMapOvr>
  <p:transition xmlns:p14="http://schemas.microsoft.com/office/powerpoint/2010/main"/>
</p:sldLayout>
</file>

<file path=ppt/slideLayouts/slideLayout20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67850" y="2276475"/>
            <a:ext cx="2965450" cy="64357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571500" y="2276475"/>
            <a:ext cx="8743950" cy="6435725"/>
          </a:xfrm>
          <a:prstGeom prst="rect">
            <a:avLst/>
          </a:prstGeo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2898668749"/>
      </p:ext>
    </p:extLst>
  </p:cSld>
  <p:clrMapOvr>
    <a:masterClrMapping/>
  </p:clrMapOvr>
  <p:transition xmlns:p14="http://schemas.microsoft.com/office/powerpoint/2010/main"/>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3" Type="http://schemas.openxmlformats.org/officeDocument/2006/relationships/image" Target="../media/image1.png"/><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_rels/slideMaster2.xml.rels><?xml version="1.0" encoding="UTF-8" standalone="yes"?>
<Relationships xmlns="http://schemas.openxmlformats.org/package/2006/relationships"><Relationship Id="rId11" Type="http://schemas.openxmlformats.org/officeDocument/2006/relationships/slideLayout" Target="../slideLayouts/slideLayout22.xml"/><Relationship Id="rId12" Type="http://schemas.openxmlformats.org/officeDocument/2006/relationships/theme" Target="../theme/theme2.xml"/><Relationship Id="rId13" Type="http://schemas.openxmlformats.org/officeDocument/2006/relationships/image" Target="../media/image1.png"/><Relationship Id="rId1" Type="http://schemas.openxmlformats.org/officeDocument/2006/relationships/slideLayout" Target="../slideLayouts/slideLayout12.xml"/><Relationship Id="rId2" Type="http://schemas.openxmlformats.org/officeDocument/2006/relationships/slideLayout" Target="../slideLayouts/slideLayout13.xml"/><Relationship Id="rId3" Type="http://schemas.openxmlformats.org/officeDocument/2006/relationships/slideLayout" Target="../slideLayouts/slideLayout14.xml"/><Relationship Id="rId4" Type="http://schemas.openxmlformats.org/officeDocument/2006/relationships/slideLayout" Target="../slideLayouts/slideLayout15.xml"/><Relationship Id="rId5" Type="http://schemas.openxmlformats.org/officeDocument/2006/relationships/slideLayout" Target="../slideLayouts/slideLayout16.xml"/><Relationship Id="rId6" Type="http://schemas.openxmlformats.org/officeDocument/2006/relationships/slideLayout" Target="../slideLayouts/slideLayout17.xml"/><Relationship Id="rId7" Type="http://schemas.openxmlformats.org/officeDocument/2006/relationships/slideLayout" Target="../slideLayouts/slideLayout18.xml"/><Relationship Id="rId8" Type="http://schemas.openxmlformats.org/officeDocument/2006/relationships/slideLayout" Target="../slideLayouts/slideLayout19.xml"/><Relationship Id="rId9" Type="http://schemas.openxmlformats.org/officeDocument/2006/relationships/slideLayout" Target="../slideLayouts/slideLayout20.xml"/><Relationship Id="rId10" Type="http://schemas.openxmlformats.org/officeDocument/2006/relationships/slideLayout" Target="../slideLayouts/slideLayout21.xml"/></Relationships>
</file>

<file path=ppt/slideMasters/_rels/slideMaster3.xml.rels><?xml version="1.0" encoding="UTF-8" standalone="yes"?>
<Relationships xmlns="http://schemas.openxmlformats.org/package/2006/relationships"><Relationship Id="rId11" Type="http://schemas.openxmlformats.org/officeDocument/2006/relationships/slideLayout" Target="../slideLayouts/slideLayout33.xml"/><Relationship Id="rId12" Type="http://schemas.openxmlformats.org/officeDocument/2006/relationships/theme" Target="../theme/theme3.xml"/><Relationship Id="rId1" Type="http://schemas.openxmlformats.org/officeDocument/2006/relationships/slideLayout" Target="../slideLayouts/slideLayout23.xml"/><Relationship Id="rId2" Type="http://schemas.openxmlformats.org/officeDocument/2006/relationships/slideLayout" Target="../slideLayouts/slideLayout24.xml"/><Relationship Id="rId3" Type="http://schemas.openxmlformats.org/officeDocument/2006/relationships/slideLayout" Target="../slideLayouts/slideLayout25.xml"/><Relationship Id="rId4" Type="http://schemas.openxmlformats.org/officeDocument/2006/relationships/slideLayout" Target="../slideLayouts/slideLayout26.xml"/><Relationship Id="rId5" Type="http://schemas.openxmlformats.org/officeDocument/2006/relationships/slideLayout" Target="../slideLayouts/slideLayout27.xml"/><Relationship Id="rId6" Type="http://schemas.openxmlformats.org/officeDocument/2006/relationships/slideLayout" Target="../slideLayouts/slideLayout28.xml"/><Relationship Id="rId7" Type="http://schemas.openxmlformats.org/officeDocument/2006/relationships/slideLayout" Target="../slideLayouts/slideLayout29.xml"/><Relationship Id="rId8" Type="http://schemas.openxmlformats.org/officeDocument/2006/relationships/slideLayout" Target="../slideLayouts/slideLayout30.xml"/><Relationship Id="rId9" Type="http://schemas.openxmlformats.org/officeDocument/2006/relationships/slideLayout" Target="../slideLayouts/slideLayout31.xml"/><Relationship Id="rId10" Type="http://schemas.openxmlformats.org/officeDocument/2006/relationships/slideLayout" Target="../slideLayouts/slideLayout32.xml"/></Relationships>
</file>

<file path=ppt/slideMasters/_rels/slideMaster4.xml.rels><?xml version="1.0" encoding="UTF-8" standalone="yes"?>
<Relationships xmlns="http://schemas.openxmlformats.org/package/2006/relationships"><Relationship Id="rId11" Type="http://schemas.openxmlformats.org/officeDocument/2006/relationships/slideLayout" Target="../slideLayouts/slideLayout44.xml"/><Relationship Id="rId12" Type="http://schemas.openxmlformats.org/officeDocument/2006/relationships/theme" Target="../theme/theme4.xml"/><Relationship Id="rId1" Type="http://schemas.openxmlformats.org/officeDocument/2006/relationships/slideLayout" Target="../slideLayouts/slideLayout34.xml"/><Relationship Id="rId2" Type="http://schemas.openxmlformats.org/officeDocument/2006/relationships/slideLayout" Target="../slideLayouts/slideLayout35.xml"/><Relationship Id="rId3" Type="http://schemas.openxmlformats.org/officeDocument/2006/relationships/slideLayout" Target="../slideLayouts/slideLayout36.xml"/><Relationship Id="rId4" Type="http://schemas.openxmlformats.org/officeDocument/2006/relationships/slideLayout" Target="../slideLayouts/slideLayout37.xml"/><Relationship Id="rId5" Type="http://schemas.openxmlformats.org/officeDocument/2006/relationships/slideLayout" Target="../slideLayouts/slideLayout38.xml"/><Relationship Id="rId6" Type="http://schemas.openxmlformats.org/officeDocument/2006/relationships/slideLayout" Target="../slideLayouts/slideLayout39.xml"/><Relationship Id="rId7" Type="http://schemas.openxmlformats.org/officeDocument/2006/relationships/slideLayout" Target="../slideLayouts/slideLayout40.xml"/><Relationship Id="rId8" Type="http://schemas.openxmlformats.org/officeDocument/2006/relationships/slideLayout" Target="../slideLayouts/slideLayout41.xml"/><Relationship Id="rId9" Type="http://schemas.openxmlformats.org/officeDocument/2006/relationships/slideLayout" Target="../slideLayouts/slideLayout42.xml"/><Relationship Id="rId10" Type="http://schemas.openxmlformats.org/officeDocument/2006/relationships/slideLayout" Target="../slideLayouts/slideLayout43.xml"/></Relationships>
</file>

<file path=ppt/slideMasters/_rels/slideMaster5.xml.rels><?xml version="1.0" encoding="UTF-8" standalone="yes"?>
<Relationships xmlns="http://schemas.openxmlformats.org/package/2006/relationships"><Relationship Id="rId11" Type="http://schemas.openxmlformats.org/officeDocument/2006/relationships/slideLayout" Target="../slideLayouts/slideLayout55.xml"/><Relationship Id="rId12" Type="http://schemas.openxmlformats.org/officeDocument/2006/relationships/theme" Target="../theme/theme5.xml"/><Relationship Id="rId1" Type="http://schemas.openxmlformats.org/officeDocument/2006/relationships/slideLayout" Target="../slideLayouts/slideLayout45.xml"/><Relationship Id="rId2" Type="http://schemas.openxmlformats.org/officeDocument/2006/relationships/slideLayout" Target="../slideLayouts/slideLayout46.xml"/><Relationship Id="rId3" Type="http://schemas.openxmlformats.org/officeDocument/2006/relationships/slideLayout" Target="../slideLayouts/slideLayout47.xml"/><Relationship Id="rId4" Type="http://schemas.openxmlformats.org/officeDocument/2006/relationships/slideLayout" Target="../slideLayouts/slideLayout48.xml"/><Relationship Id="rId5" Type="http://schemas.openxmlformats.org/officeDocument/2006/relationships/slideLayout" Target="../slideLayouts/slideLayout49.xml"/><Relationship Id="rId6" Type="http://schemas.openxmlformats.org/officeDocument/2006/relationships/slideLayout" Target="../slideLayouts/slideLayout50.xml"/><Relationship Id="rId7" Type="http://schemas.openxmlformats.org/officeDocument/2006/relationships/slideLayout" Target="../slideLayouts/slideLayout51.xml"/><Relationship Id="rId8" Type="http://schemas.openxmlformats.org/officeDocument/2006/relationships/slideLayout" Target="../slideLayouts/slideLayout52.xml"/><Relationship Id="rId9" Type="http://schemas.openxmlformats.org/officeDocument/2006/relationships/slideLayout" Target="../slideLayouts/slideLayout53.xml"/><Relationship Id="rId10" Type="http://schemas.openxmlformats.org/officeDocument/2006/relationships/slideLayout" Target="../slideLayouts/slideLayout54.xml"/></Relationships>
</file>

<file path=ppt/slideMasters/_rels/slideMaster6.xml.rels><?xml version="1.0" encoding="UTF-8" standalone="yes"?>
<Relationships xmlns="http://schemas.openxmlformats.org/package/2006/relationships"><Relationship Id="rId11" Type="http://schemas.openxmlformats.org/officeDocument/2006/relationships/slideLayout" Target="../slideLayouts/slideLayout66.xml"/><Relationship Id="rId12" Type="http://schemas.openxmlformats.org/officeDocument/2006/relationships/theme" Target="../theme/theme6.xml"/><Relationship Id="rId1" Type="http://schemas.openxmlformats.org/officeDocument/2006/relationships/slideLayout" Target="../slideLayouts/slideLayout56.xml"/><Relationship Id="rId2" Type="http://schemas.openxmlformats.org/officeDocument/2006/relationships/slideLayout" Target="../slideLayouts/slideLayout57.xml"/><Relationship Id="rId3" Type="http://schemas.openxmlformats.org/officeDocument/2006/relationships/slideLayout" Target="../slideLayouts/slideLayout58.xml"/><Relationship Id="rId4" Type="http://schemas.openxmlformats.org/officeDocument/2006/relationships/slideLayout" Target="../slideLayouts/slideLayout59.xml"/><Relationship Id="rId5" Type="http://schemas.openxmlformats.org/officeDocument/2006/relationships/slideLayout" Target="../slideLayouts/slideLayout60.xml"/><Relationship Id="rId6" Type="http://schemas.openxmlformats.org/officeDocument/2006/relationships/slideLayout" Target="../slideLayouts/slideLayout61.xml"/><Relationship Id="rId7" Type="http://schemas.openxmlformats.org/officeDocument/2006/relationships/slideLayout" Target="../slideLayouts/slideLayout62.xml"/><Relationship Id="rId8" Type="http://schemas.openxmlformats.org/officeDocument/2006/relationships/slideLayout" Target="../slideLayouts/slideLayout63.xml"/><Relationship Id="rId9" Type="http://schemas.openxmlformats.org/officeDocument/2006/relationships/slideLayout" Target="../slideLayouts/slideLayout64.xml"/><Relationship Id="rId10" Type="http://schemas.openxmlformats.org/officeDocument/2006/relationships/slideLayout" Target="../slideLayouts/slideLayout65.xml"/></Relationships>
</file>

<file path=ppt/slideMasters/_rels/slideMaster7.xml.rels><?xml version="1.0" encoding="UTF-8" standalone="yes"?>
<Relationships xmlns="http://schemas.openxmlformats.org/package/2006/relationships"><Relationship Id="rId11" Type="http://schemas.openxmlformats.org/officeDocument/2006/relationships/slideLayout" Target="../slideLayouts/slideLayout77.xml"/><Relationship Id="rId12" Type="http://schemas.openxmlformats.org/officeDocument/2006/relationships/theme" Target="../theme/theme7.xml"/><Relationship Id="rId1" Type="http://schemas.openxmlformats.org/officeDocument/2006/relationships/slideLayout" Target="../slideLayouts/slideLayout67.xml"/><Relationship Id="rId2" Type="http://schemas.openxmlformats.org/officeDocument/2006/relationships/slideLayout" Target="../slideLayouts/slideLayout68.xml"/><Relationship Id="rId3" Type="http://schemas.openxmlformats.org/officeDocument/2006/relationships/slideLayout" Target="../slideLayouts/slideLayout69.xml"/><Relationship Id="rId4" Type="http://schemas.openxmlformats.org/officeDocument/2006/relationships/slideLayout" Target="../slideLayouts/slideLayout70.xml"/><Relationship Id="rId5" Type="http://schemas.openxmlformats.org/officeDocument/2006/relationships/slideLayout" Target="../slideLayouts/slideLayout71.xml"/><Relationship Id="rId6" Type="http://schemas.openxmlformats.org/officeDocument/2006/relationships/slideLayout" Target="../slideLayouts/slideLayout72.xml"/><Relationship Id="rId7" Type="http://schemas.openxmlformats.org/officeDocument/2006/relationships/slideLayout" Target="../slideLayouts/slideLayout73.xml"/><Relationship Id="rId8" Type="http://schemas.openxmlformats.org/officeDocument/2006/relationships/slideLayout" Target="../slideLayouts/slideLayout74.xml"/><Relationship Id="rId9" Type="http://schemas.openxmlformats.org/officeDocument/2006/relationships/slideLayout" Target="../slideLayouts/slideLayout75.xml"/><Relationship Id="rId10" Type="http://schemas.openxmlformats.org/officeDocument/2006/relationships/slideLayout" Target="../slideLayouts/slideLayout76.xml"/></Relationships>
</file>

<file path=ppt/slideMasters/_rels/slideMaster8.xml.rels><?xml version="1.0" encoding="UTF-8" standalone="yes"?>
<Relationships xmlns="http://schemas.openxmlformats.org/package/2006/relationships"><Relationship Id="rId11" Type="http://schemas.openxmlformats.org/officeDocument/2006/relationships/slideLayout" Target="../slideLayouts/slideLayout88.xml"/><Relationship Id="rId12" Type="http://schemas.openxmlformats.org/officeDocument/2006/relationships/theme" Target="../theme/theme8.xml"/><Relationship Id="rId1" Type="http://schemas.openxmlformats.org/officeDocument/2006/relationships/slideLayout" Target="../slideLayouts/slideLayout78.xml"/><Relationship Id="rId2" Type="http://schemas.openxmlformats.org/officeDocument/2006/relationships/slideLayout" Target="../slideLayouts/slideLayout79.xml"/><Relationship Id="rId3" Type="http://schemas.openxmlformats.org/officeDocument/2006/relationships/slideLayout" Target="../slideLayouts/slideLayout80.xml"/><Relationship Id="rId4" Type="http://schemas.openxmlformats.org/officeDocument/2006/relationships/slideLayout" Target="../slideLayouts/slideLayout81.xml"/><Relationship Id="rId5" Type="http://schemas.openxmlformats.org/officeDocument/2006/relationships/slideLayout" Target="../slideLayouts/slideLayout82.xml"/><Relationship Id="rId6" Type="http://schemas.openxmlformats.org/officeDocument/2006/relationships/slideLayout" Target="../slideLayouts/slideLayout83.xml"/><Relationship Id="rId7" Type="http://schemas.openxmlformats.org/officeDocument/2006/relationships/slideLayout" Target="../slideLayouts/slideLayout84.xml"/><Relationship Id="rId8" Type="http://schemas.openxmlformats.org/officeDocument/2006/relationships/slideLayout" Target="../slideLayouts/slideLayout85.xml"/><Relationship Id="rId9" Type="http://schemas.openxmlformats.org/officeDocument/2006/relationships/slideLayout" Target="../slideLayouts/slideLayout86.xml"/><Relationship Id="rId10" Type="http://schemas.openxmlformats.org/officeDocument/2006/relationships/slideLayout" Target="../slideLayouts/slideLayout87.xml"/></Relationships>
</file>

<file path=ppt/slideMasters/_rels/slideMaster9.xml.rels><?xml version="1.0" encoding="UTF-8" standalone="yes"?>
<Relationships xmlns="http://schemas.openxmlformats.org/package/2006/relationships"><Relationship Id="rId11" Type="http://schemas.openxmlformats.org/officeDocument/2006/relationships/slideLayout" Target="../slideLayouts/slideLayout99.xml"/><Relationship Id="rId12" Type="http://schemas.openxmlformats.org/officeDocument/2006/relationships/theme" Target="../theme/theme9.xml"/><Relationship Id="rId1" Type="http://schemas.openxmlformats.org/officeDocument/2006/relationships/slideLayout" Target="../slideLayouts/slideLayout89.xml"/><Relationship Id="rId2" Type="http://schemas.openxmlformats.org/officeDocument/2006/relationships/slideLayout" Target="../slideLayouts/slideLayout90.xml"/><Relationship Id="rId3" Type="http://schemas.openxmlformats.org/officeDocument/2006/relationships/slideLayout" Target="../slideLayouts/slideLayout91.xml"/><Relationship Id="rId4" Type="http://schemas.openxmlformats.org/officeDocument/2006/relationships/slideLayout" Target="../slideLayouts/slideLayout92.xml"/><Relationship Id="rId5" Type="http://schemas.openxmlformats.org/officeDocument/2006/relationships/slideLayout" Target="../slideLayouts/slideLayout93.xml"/><Relationship Id="rId6" Type="http://schemas.openxmlformats.org/officeDocument/2006/relationships/slideLayout" Target="../slideLayouts/slideLayout94.xml"/><Relationship Id="rId7" Type="http://schemas.openxmlformats.org/officeDocument/2006/relationships/slideLayout" Target="../slideLayouts/slideLayout95.xml"/><Relationship Id="rId8" Type="http://schemas.openxmlformats.org/officeDocument/2006/relationships/slideLayout" Target="../slideLayouts/slideLayout96.xml"/><Relationship Id="rId9" Type="http://schemas.openxmlformats.org/officeDocument/2006/relationships/slideLayout" Target="../slideLayouts/slideLayout97.xml"/><Relationship Id="rId10" Type="http://schemas.openxmlformats.org/officeDocument/2006/relationships/slideLayout" Target="../slideLayouts/slideLayout98.xml"/></Relationships>
</file>

<file path=ppt/slideMasters/_rels/slideMaster10.xml.rels><?xml version="1.0" encoding="UTF-8" standalone="yes"?>
<Relationships xmlns="http://schemas.openxmlformats.org/package/2006/relationships"><Relationship Id="rId11" Type="http://schemas.openxmlformats.org/officeDocument/2006/relationships/slideLayout" Target="../slideLayouts/slideLayout110.xml"/><Relationship Id="rId12" Type="http://schemas.openxmlformats.org/officeDocument/2006/relationships/theme" Target="../theme/theme10.xml"/><Relationship Id="rId1" Type="http://schemas.openxmlformats.org/officeDocument/2006/relationships/slideLayout" Target="../slideLayouts/slideLayout100.xml"/><Relationship Id="rId2" Type="http://schemas.openxmlformats.org/officeDocument/2006/relationships/slideLayout" Target="../slideLayouts/slideLayout101.xml"/><Relationship Id="rId3" Type="http://schemas.openxmlformats.org/officeDocument/2006/relationships/slideLayout" Target="../slideLayouts/slideLayout102.xml"/><Relationship Id="rId4" Type="http://schemas.openxmlformats.org/officeDocument/2006/relationships/slideLayout" Target="../slideLayouts/slideLayout103.xml"/><Relationship Id="rId5" Type="http://schemas.openxmlformats.org/officeDocument/2006/relationships/slideLayout" Target="../slideLayouts/slideLayout104.xml"/><Relationship Id="rId6" Type="http://schemas.openxmlformats.org/officeDocument/2006/relationships/slideLayout" Target="../slideLayouts/slideLayout105.xml"/><Relationship Id="rId7" Type="http://schemas.openxmlformats.org/officeDocument/2006/relationships/slideLayout" Target="../slideLayouts/slideLayout106.xml"/><Relationship Id="rId8" Type="http://schemas.openxmlformats.org/officeDocument/2006/relationships/slideLayout" Target="../slideLayouts/slideLayout107.xml"/><Relationship Id="rId9" Type="http://schemas.openxmlformats.org/officeDocument/2006/relationships/slideLayout" Target="../slideLayouts/slideLayout108.xml"/><Relationship Id="rId10" Type="http://schemas.openxmlformats.org/officeDocument/2006/relationships/slideLayout" Target="../slideLayouts/slideLayout109.xml"/></Relationships>
</file>

<file path=ppt/slideMasters/_rels/slideMaster11.xml.rels><?xml version="1.0" encoding="UTF-8" standalone="yes"?>
<Relationships xmlns="http://schemas.openxmlformats.org/package/2006/relationships"><Relationship Id="rId11" Type="http://schemas.openxmlformats.org/officeDocument/2006/relationships/slideLayout" Target="../slideLayouts/slideLayout121.xml"/><Relationship Id="rId12" Type="http://schemas.openxmlformats.org/officeDocument/2006/relationships/theme" Target="../theme/theme11.xml"/><Relationship Id="rId1" Type="http://schemas.openxmlformats.org/officeDocument/2006/relationships/slideLayout" Target="../slideLayouts/slideLayout111.xml"/><Relationship Id="rId2" Type="http://schemas.openxmlformats.org/officeDocument/2006/relationships/slideLayout" Target="../slideLayouts/slideLayout112.xml"/><Relationship Id="rId3" Type="http://schemas.openxmlformats.org/officeDocument/2006/relationships/slideLayout" Target="../slideLayouts/slideLayout113.xml"/><Relationship Id="rId4" Type="http://schemas.openxmlformats.org/officeDocument/2006/relationships/slideLayout" Target="../slideLayouts/slideLayout114.xml"/><Relationship Id="rId5" Type="http://schemas.openxmlformats.org/officeDocument/2006/relationships/slideLayout" Target="../slideLayouts/slideLayout115.xml"/><Relationship Id="rId6" Type="http://schemas.openxmlformats.org/officeDocument/2006/relationships/slideLayout" Target="../slideLayouts/slideLayout116.xml"/><Relationship Id="rId7" Type="http://schemas.openxmlformats.org/officeDocument/2006/relationships/slideLayout" Target="../slideLayouts/slideLayout117.xml"/><Relationship Id="rId8" Type="http://schemas.openxmlformats.org/officeDocument/2006/relationships/slideLayout" Target="../slideLayouts/slideLayout118.xml"/><Relationship Id="rId9" Type="http://schemas.openxmlformats.org/officeDocument/2006/relationships/slideLayout" Target="../slideLayouts/slideLayout119.xml"/><Relationship Id="rId10" Type="http://schemas.openxmlformats.org/officeDocument/2006/relationships/slideLayout" Target="../slideLayouts/slideLayout120.xml"/></Relationships>
</file>

<file path=ppt/slideMasters/_rels/slideMaster12.xml.rels><?xml version="1.0" encoding="UTF-8" standalone="yes"?>
<Relationships xmlns="http://schemas.openxmlformats.org/package/2006/relationships"><Relationship Id="rId11" Type="http://schemas.openxmlformats.org/officeDocument/2006/relationships/slideLayout" Target="../slideLayouts/slideLayout132.xml"/><Relationship Id="rId12" Type="http://schemas.openxmlformats.org/officeDocument/2006/relationships/theme" Target="../theme/theme12.xml"/><Relationship Id="rId1" Type="http://schemas.openxmlformats.org/officeDocument/2006/relationships/slideLayout" Target="../slideLayouts/slideLayout122.xml"/><Relationship Id="rId2" Type="http://schemas.openxmlformats.org/officeDocument/2006/relationships/slideLayout" Target="../slideLayouts/slideLayout123.xml"/><Relationship Id="rId3" Type="http://schemas.openxmlformats.org/officeDocument/2006/relationships/slideLayout" Target="../slideLayouts/slideLayout124.xml"/><Relationship Id="rId4" Type="http://schemas.openxmlformats.org/officeDocument/2006/relationships/slideLayout" Target="../slideLayouts/slideLayout125.xml"/><Relationship Id="rId5" Type="http://schemas.openxmlformats.org/officeDocument/2006/relationships/slideLayout" Target="../slideLayouts/slideLayout126.xml"/><Relationship Id="rId6" Type="http://schemas.openxmlformats.org/officeDocument/2006/relationships/slideLayout" Target="../slideLayouts/slideLayout127.xml"/><Relationship Id="rId7" Type="http://schemas.openxmlformats.org/officeDocument/2006/relationships/slideLayout" Target="../slideLayouts/slideLayout128.xml"/><Relationship Id="rId8" Type="http://schemas.openxmlformats.org/officeDocument/2006/relationships/slideLayout" Target="../slideLayouts/slideLayout129.xml"/><Relationship Id="rId9" Type="http://schemas.openxmlformats.org/officeDocument/2006/relationships/slideLayout" Target="../slideLayouts/slideLayout130.xml"/><Relationship Id="rId10" Type="http://schemas.openxmlformats.org/officeDocument/2006/relationships/slideLayout" Target="../slideLayouts/slideLayout131.xml"/></Relationships>
</file>

<file path=ppt/slideMasters/_rels/slideMaster13.xml.rels><?xml version="1.0" encoding="UTF-8" standalone="yes"?>
<Relationships xmlns="http://schemas.openxmlformats.org/package/2006/relationships"><Relationship Id="rId11" Type="http://schemas.openxmlformats.org/officeDocument/2006/relationships/slideLayout" Target="../slideLayouts/slideLayout143.xml"/><Relationship Id="rId12" Type="http://schemas.openxmlformats.org/officeDocument/2006/relationships/theme" Target="../theme/theme13.xml"/><Relationship Id="rId1" Type="http://schemas.openxmlformats.org/officeDocument/2006/relationships/slideLayout" Target="../slideLayouts/slideLayout133.xml"/><Relationship Id="rId2" Type="http://schemas.openxmlformats.org/officeDocument/2006/relationships/slideLayout" Target="../slideLayouts/slideLayout134.xml"/><Relationship Id="rId3" Type="http://schemas.openxmlformats.org/officeDocument/2006/relationships/slideLayout" Target="../slideLayouts/slideLayout135.xml"/><Relationship Id="rId4" Type="http://schemas.openxmlformats.org/officeDocument/2006/relationships/slideLayout" Target="../slideLayouts/slideLayout136.xml"/><Relationship Id="rId5" Type="http://schemas.openxmlformats.org/officeDocument/2006/relationships/slideLayout" Target="../slideLayouts/slideLayout137.xml"/><Relationship Id="rId6" Type="http://schemas.openxmlformats.org/officeDocument/2006/relationships/slideLayout" Target="../slideLayouts/slideLayout138.xml"/><Relationship Id="rId7" Type="http://schemas.openxmlformats.org/officeDocument/2006/relationships/slideLayout" Target="../slideLayouts/slideLayout139.xml"/><Relationship Id="rId8" Type="http://schemas.openxmlformats.org/officeDocument/2006/relationships/slideLayout" Target="../slideLayouts/slideLayout140.xml"/><Relationship Id="rId9" Type="http://schemas.openxmlformats.org/officeDocument/2006/relationships/slideLayout" Target="../slideLayouts/slideLayout141.xml"/><Relationship Id="rId10" Type="http://schemas.openxmlformats.org/officeDocument/2006/relationships/slideLayout" Target="../slideLayouts/slideLayout142.xml"/></Relationships>
</file>

<file path=ppt/slideMasters/_rels/slideMaster14.xml.rels><?xml version="1.0" encoding="UTF-8" standalone="yes"?>
<Relationships xmlns="http://schemas.openxmlformats.org/package/2006/relationships"><Relationship Id="rId11" Type="http://schemas.openxmlformats.org/officeDocument/2006/relationships/slideLayout" Target="../slideLayouts/slideLayout154.xml"/><Relationship Id="rId12" Type="http://schemas.openxmlformats.org/officeDocument/2006/relationships/theme" Target="../theme/theme14.xml"/><Relationship Id="rId1" Type="http://schemas.openxmlformats.org/officeDocument/2006/relationships/slideLayout" Target="../slideLayouts/slideLayout144.xml"/><Relationship Id="rId2" Type="http://schemas.openxmlformats.org/officeDocument/2006/relationships/slideLayout" Target="../slideLayouts/slideLayout145.xml"/><Relationship Id="rId3" Type="http://schemas.openxmlformats.org/officeDocument/2006/relationships/slideLayout" Target="../slideLayouts/slideLayout146.xml"/><Relationship Id="rId4" Type="http://schemas.openxmlformats.org/officeDocument/2006/relationships/slideLayout" Target="../slideLayouts/slideLayout147.xml"/><Relationship Id="rId5" Type="http://schemas.openxmlformats.org/officeDocument/2006/relationships/slideLayout" Target="../slideLayouts/slideLayout148.xml"/><Relationship Id="rId6" Type="http://schemas.openxmlformats.org/officeDocument/2006/relationships/slideLayout" Target="../slideLayouts/slideLayout149.xml"/><Relationship Id="rId7" Type="http://schemas.openxmlformats.org/officeDocument/2006/relationships/slideLayout" Target="../slideLayouts/slideLayout150.xml"/><Relationship Id="rId8" Type="http://schemas.openxmlformats.org/officeDocument/2006/relationships/slideLayout" Target="../slideLayouts/slideLayout151.xml"/><Relationship Id="rId9" Type="http://schemas.openxmlformats.org/officeDocument/2006/relationships/slideLayout" Target="../slideLayouts/slideLayout152.xml"/><Relationship Id="rId10" Type="http://schemas.openxmlformats.org/officeDocument/2006/relationships/slideLayout" Target="../slideLayouts/slideLayout153.xml"/></Relationships>
</file>

<file path=ppt/slideMasters/_rels/slideMaster15.xml.rels><?xml version="1.0" encoding="UTF-8" standalone="yes"?>
<Relationships xmlns="http://schemas.openxmlformats.org/package/2006/relationships"><Relationship Id="rId11" Type="http://schemas.openxmlformats.org/officeDocument/2006/relationships/slideLayout" Target="../slideLayouts/slideLayout165.xml"/><Relationship Id="rId12" Type="http://schemas.openxmlformats.org/officeDocument/2006/relationships/theme" Target="../theme/theme15.xml"/><Relationship Id="rId1" Type="http://schemas.openxmlformats.org/officeDocument/2006/relationships/slideLayout" Target="../slideLayouts/slideLayout155.xml"/><Relationship Id="rId2" Type="http://schemas.openxmlformats.org/officeDocument/2006/relationships/slideLayout" Target="../slideLayouts/slideLayout156.xml"/><Relationship Id="rId3" Type="http://schemas.openxmlformats.org/officeDocument/2006/relationships/slideLayout" Target="../slideLayouts/slideLayout157.xml"/><Relationship Id="rId4" Type="http://schemas.openxmlformats.org/officeDocument/2006/relationships/slideLayout" Target="../slideLayouts/slideLayout158.xml"/><Relationship Id="rId5" Type="http://schemas.openxmlformats.org/officeDocument/2006/relationships/slideLayout" Target="../slideLayouts/slideLayout159.xml"/><Relationship Id="rId6" Type="http://schemas.openxmlformats.org/officeDocument/2006/relationships/slideLayout" Target="../slideLayouts/slideLayout160.xml"/><Relationship Id="rId7" Type="http://schemas.openxmlformats.org/officeDocument/2006/relationships/slideLayout" Target="../slideLayouts/slideLayout161.xml"/><Relationship Id="rId8" Type="http://schemas.openxmlformats.org/officeDocument/2006/relationships/slideLayout" Target="../slideLayouts/slideLayout162.xml"/><Relationship Id="rId9" Type="http://schemas.openxmlformats.org/officeDocument/2006/relationships/slideLayout" Target="../slideLayouts/slideLayout163.xml"/><Relationship Id="rId10" Type="http://schemas.openxmlformats.org/officeDocument/2006/relationships/slideLayout" Target="../slideLayouts/slideLayout164.xml"/></Relationships>
</file>

<file path=ppt/slideMasters/_rels/slideMaster16.xml.rels><?xml version="1.0" encoding="UTF-8" standalone="yes"?>
<Relationships xmlns="http://schemas.openxmlformats.org/package/2006/relationships"><Relationship Id="rId11" Type="http://schemas.openxmlformats.org/officeDocument/2006/relationships/slideLayout" Target="../slideLayouts/slideLayout176.xml"/><Relationship Id="rId12" Type="http://schemas.openxmlformats.org/officeDocument/2006/relationships/theme" Target="../theme/theme16.xml"/><Relationship Id="rId1" Type="http://schemas.openxmlformats.org/officeDocument/2006/relationships/slideLayout" Target="../slideLayouts/slideLayout166.xml"/><Relationship Id="rId2" Type="http://schemas.openxmlformats.org/officeDocument/2006/relationships/slideLayout" Target="../slideLayouts/slideLayout167.xml"/><Relationship Id="rId3" Type="http://schemas.openxmlformats.org/officeDocument/2006/relationships/slideLayout" Target="../slideLayouts/slideLayout168.xml"/><Relationship Id="rId4" Type="http://schemas.openxmlformats.org/officeDocument/2006/relationships/slideLayout" Target="../slideLayouts/slideLayout169.xml"/><Relationship Id="rId5" Type="http://schemas.openxmlformats.org/officeDocument/2006/relationships/slideLayout" Target="../slideLayouts/slideLayout170.xml"/><Relationship Id="rId6" Type="http://schemas.openxmlformats.org/officeDocument/2006/relationships/slideLayout" Target="../slideLayouts/slideLayout171.xml"/><Relationship Id="rId7" Type="http://schemas.openxmlformats.org/officeDocument/2006/relationships/slideLayout" Target="../slideLayouts/slideLayout172.xml"/><Relationship Id="rId8" Type="http://schemas.openxmlformats.org/officeDocument/2006/relationships/slideLayout" Target="../slideLayouts/slideLayout173.xml"/><Relationship Id="rId9" Type="http://schemas.openxmlformats.org/officeDocument/2006/relationships/slideLayout" Target="../slideLayouts/slideLayout174.xml"/><Relationship Id="rId10" Type="http://schemas.openxmlformats.org/officeDocument/2006/relationships/slideLayout" Target="../slideLayouts/slideLayout175.xml"/></Relationships>
</file>

<file path=ppt/slideMasters/_rels/slideMaster17.xml.rels><?xml version="1.0" encoding="UTF-8" standalone="yes"?>
<Relationships xmlns="http://schemas.openxmlformats.org/package/2006/relationships"><Relationship Id="rId11" Type="http://schemas.openxmlformats.org/officeDocument/2006/relationships/slideLayout" Target="../slideLayouts/slideLayout187.xml"/><Relationship Id="rId12" Type="http://schemas.openxmlformats.org/officeDocument/2006/relationships/theme" Target="../theme/theme17.xml"/><Relationship Id="rId1" Type="http://schemas.openxmlformats.org/officeDocument/2006/relationships/slideLayout" Target="../slideLayouts/slideLayout177.xml"/><Relationship Id="rId2" Type="http://schemas.openxmlformats.org/officeDocument/2006/relationships/slideLayout" Target="../slideLayouts/slideLayout178.xml"/><Relationship Id="rId3" Type="http://schemas.openxmlformats.org/officeDocument/2006/relationships/slideLayout" Target="../slideLayouts/slideLayout179.xml"/><Relationship Id="rId4" Type="http://schemas.openxmlformats.org/officeDocument/2006/relationships/slideLayout" Target="../slideLayouts/slideLayout180.xml"/><Relationship Id="rId5" Type="http://schemas.openxmlformats.org/officeDocument/2006/relationships/slideLayout" Target="../slideLayouts/slideLayout181.xml"/><Relationship Id="rId6" Type="http://schemas.openxmlformats.org/officeDocument/2006/relationships/slideLayout" Target="../slideLayouts/slideLayout182.xml"/><Relationship Id="rId7" Type="http://schemas.openxmlformats.org/officeDocument/2006/relationships/slideLayout" Target="../slideLayouts/slideLayout183.xml"/><Relationship Id="rId8" Type="http://schemas.openxmlformats.org/officeDocument/2006/relationships/slideLayout" Target="../slideLayouts/slideLayout184.xml"/><Relationship Id="rId9" Type="http://schemas.openxmlformats.org/officeDocument/2006/relationships/slideLayout" Target="../slideLayouts/slideLayout185.xml"/><Relationship Id="rId10" Type="http://schemas.openxmlformats.org/officeDocument/2006/relationships/slideLayout" Target="../slideLayouts/slideLayout186.xml"/></Relationships>
</file>

<file path=ppt/slideMasters/_rels/slideMaster18.xml.rels><?xml version="1.0" encoding="UTF-8" standalone="yes"?>
<Relationships xmlns="http://schemas.openxmlformats.org/package/2006/relationships"><Relationship Id="rId11" Type="http://schemas.openxmlformats.org/officeDocument/2006/relationships/slideLayout" Target="../slideLayouts/slideLayout198.xml"/><Relationship Id="rId12" Type="http://schemas.openxmlformats.org/officeDocument/2006/relationships/theme" Target="../theme/theme18.xml"/><Relationship Id="rId1" Type="http://schemas.openxmlformats.org/officeDocument/2006/relationships/slideLayout" Target="../slideLayouts/slideLayout188.xml"/><Relationship Id="rId2" Type="http://schemas.openxmlformats.org/officeDocument/2006/relationships/slideLayout" Target="../slideLayouts/slideLayout189.xml"/><Relationship Id="rId3" Type="http://schemas.openxmlformats.org/officeDocument/2006/relationships/slideLayout" Target="../slideLayouts/slideLayout190.xml"/><Relationship Id="rId4" Type="http://schemas.openxmlformats.org/officeDocument/2006/relationships/slideLayout" Target="../slideLayouts/slideLayout191.xml"/><Relationship Id="rId5" Type="http://schemas.openxmlformats.org/officeDocument/2006/relationships/slideLayout" Target="../slideLayouts/slideLayout192.xml"/><Relationship Id="rId6" Type="http://schemas.openxmlformats.org/officeDocument/2006/relationships/slideLayout" Target="../slideLayouts/slideLayout193.xml"/><Relationship Id="rId7" Type="http://schemas.openxmlformats.org/officeDocument/2006/relationships/slideLayout" Target="../slideLayouts/slideLayout194.xml"/><Relationship Id="rId8" Type="http://schemas.openxmlformats.org/officeDocument/2006/relationships/slideLayout" Target="../slideLayouts/slideLayout195.xml"/><Relationship Id="rId9" Type="http://schemas.openxmlformats.org/officeDocument/2006/relationships/slideLayout" Target="../slideLayouts/slideLayout196.xml"/><Relationship Id="rId10" Type="http://schemas.openxmlformats.org/officeDocument/2006/relationships/slideLayout" Target="../slideLayouts/slideLayout197.xml"/></Relationships>
</file>

<file path=ppt/slideMasters/_rels/slideMaster19.xml.rels><?xml version="1.0" encoding="UTF-8" standalone="yes"?>
<Relationships xmlns="http://schemas.openxmlformats.org/package/2006/relationships"><Relationship Id="rId11" Type="http://schemas.openxmlformats.org/officeDocument/2006/relationships/slideLayout" Target="../slideLayouts/slideLayout209.xml"/><Relationship Id="rId12" Type="http://schemas.openxmlformats.org/officeDocument/2006/relationships/theme" Target="../theme/theme19.xml"/><Relationship Id="rId1" Type="http://schemas.openxmlformats.org/officeDocument/2006/relationships/slideLayout" Target="../slideLayouts/slideLayout199.xml"/><Relationship Id="rId2" Type="http://schemas.openxmlformats.org/officeDocument/2006/relationships/slideLayout" Target="../slideLayouts/slideLayout200.xml"/><Relationship Id="rId3" Type="http://schemas.openxmlformats.org/officeDocument/2006/relationships/slideLayout" Target="../slideLayouts/slideLayout201.xml"/><Relationship Id="rId4" Type="http://schemas.openxmlformats.org/officeDocument/2006/relationships/slideLayout" Target="../slideLayouts/slideLayout202.xml"/><Relationship Id="rId5" Type="http://schemas.openxmlformats.org/officeDocument/2006/relationships/slideLayout" Target="../slideLayouts/slideLayout203.xml"/><Relationship Id="rId6" Type="http://schemas.openxmlformats.org/officeDocument/2006/relationships/slideLayout" Target="../slideLayouts/slideLayout204.xml"/><Relationship Id="rId7" Type="http://schemas.openxmlformats.org/officeDocument/2006/relationships/slideLayout" Target="../slideLayouts/slideLayout205.xml"/><Relationship Id="rId8" Type="http://schemas.openxmlformats.org/officeDocument/2006/relationships/slideLayout" Target="../slideLayouts/slideLayout206.xml"/><Relationship Id="rId9" Type="http://schemas.openxmlformats.org/officeDocument/2006/relationships/slideLayout" Target="../slideLayouts/slideLayout207.xml"/><Relationship Id="rId10" Type="http://schemas.openxmlformats.org/officeDocument/2006/relationships/slideLayout" Target="../slideLayouts/slideLayout20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1"/>
          <p:cNvSpPr>
            <a:spLocks noGrp="1" noChangeArrowheads="1"/>
          </p:cNvSpPr>
          <p:nvPr>
            <p:ph type="body" idx="1"/>
          </p:nvPr>
        </p:nvSpPr>
        <p:spPr bwMode="auto">
          <a:xfrm>
            <a:off x="571500" y="5016500"/>
            <a:ext cx="11861800" cy="317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vert="horz" wrap="square" lIns="50800" tIns="50800" rIns="50800" bIns="50800" numCol="1" anchor="t" anchorCtr="0" compatLnSpc="1">
            <a:prstTxWarp prst="textNoShape">
              <a:avLst/>
            </a:prstTxWarp>
          </a:bodyPr>
          <a:lstStyle/>
          <a:p>
            <a:pPr lvl="0"/>
            <a:r>
              <a:rPr lang="en-US">
                <a:sym typeface="Helvetica Neue" charset="0"/>
              </a:rPr>
              <a:t>Click to edit Master text styles</a:t>
            </a:r>
          </a:p>
          <a:p>
            <a:pPr lvl="1"/>
            <a:r>
              <a:rPr lang="en-US">
                <a:sym typeface="Helvetica Neue" charset="0"/>
              </a:rPr>
              <a:t>Second level</a:t>
            </a:r>
          </a:p>
          <a:p>
            <a:pPr lvl="2"/>
            <a:r>
              <a:rPr lang="en-US">
                <a:sym typeface="Helvetica Neue" charset="0"/>
              </a:rPr>
              <a:t>Third level</a:t>
            </a:r>
          </a:p>
          <a:p>
            <a:pPr lvl="3"/>
            <a:r>
              <a:rPr lang="en-US">
                <a:sym typeface="Helvetica Neue" charset="0"/>
              </a:rPr>
              <a:t>Fourth level</a:t>
            </a:r>
          </a:p>
          <a:p>
            <a:pPr lvl="4"/>
            <a:r>
              <a:rPr lang="en-US">
                <a:sym typeface="Helvetica Neue" charset="0"/>
              </a:rPr>
              <a:t>Fifth level</a:t>
            </a:r>
          </a:p>
        </p:txBody>
      </p:sp>
      <p:sp>
        <p:nvSpPr>
          <p:cNvPr id="1027" name="Line 2"/>
          <p:cNvSpPr>
            <a:spLocks noChangeShapeType="1"/>
          </p:cNvSpPr>
          <p:nvPr/>
        </p:nvSpPr>
        <p:spPr bwMode="auto">
          <a:xfrm>
            <a:off x="647700" y="4749800"/>
            <a:ext cx="11709400" cy="0"/>
          </a:xfrm>
          <a:prstGeom prst="line">
            <a:avLst/>
          </a:prstGeom>
          <a:noFill/>
          <a:ln w="12700">
            <a:solidFill>
              <a:srgbClr val="888888"/>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1028" name="Rectangle 3"/>
          <p:cNvSpPr>
            <a:spLocks noGrp="1" noChangeArrowheads="1"/>
          </p:cNvSpPr>
          <p:nvPr>
            <p:ph type="title"/>
          </p:nvPr>
        </p:nvSpPr>
        <p:spPr bwMode="auto">
          <a:xfrm>
            <a:off x="571500" y="1320800"/>
            <a:ext cx="11861800" cy="317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vert="horz" wrap="square" lIns="50800" tIns="50800" rIns="50800" bIns="50800" numCol="1" anchor="b" anchorCtr="0" compatLnSpc="1">
            <a:prstTxWarp prst="textNoShape">
              <a:avLst/>
            </a:prstTxWarp>
          </a:bodyPr>
          <a:lstStyle/>
          <a:p>
            <a:pPr lvl="0"/>
            <a:r>
              <a:rPr lang="en-US">
                <a:sym typeface="Helvetica Neue Light" charset="0"/>
              </a:rPr>
              <a:t>Click to edit Master title style</a:t>
            </a:r>
          </a:p>
        </p:txBody>
      </p:sp>
      <p:pic>
        <p:nvPicPr>
          <p:cNvPr id="1029" name="Picture 4" descr="Logo300dpi %281%29.png"/>
          <p:cNvPicPr>
            <a:picLocks noChangeAspect="1"/>
          </p:cNvPicPr>
          <p:nvPr userDrawn="1"/>
        </p:nvPicPr>
        <p:blipFill>
          <a:blip r:embed="rId13">
            <a:extLst>
              <a:ext uri="{28A0092B-C50C-407E-A947-70E740481C1C}">
                <a14:useLocalDpi xmlns:a14="http://schemas.microsoft.com/office/drawing/2010/main" val="0"/>
              </a:ext>
            </a:extLst>
          </a:blip>
          <a:srcRect/>
          <a:stretch>
            <a:fillRect/>
          </a:stretch>
        </p:blipFill>
        <p:spPr bwMode="auto">
          <a:xfrm>
            <a:off x="10083800" y="381000"/>
            <a:ext cx="2286000" cy="1358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71" r:id="rId5"/>
    <p:sldLayoutId id="2147483672" r:id="rId6"/>
    <p:sldLayoutId id="2147483673" r:id="rId7"/>
    <p:sldLayoutId id="2147483674" r:id="rId8"/>
    <p:sldLayoutId id="2147483675" r:id="rId9"/>
    <p:sldLayoutId id="2147483676" r:id="rId10"/>
    <p:sldLayoutId id="2147483677" r:id="rId11"/>
  </p:sldLayoutIdLst>
  <p:transition xmlns:p14="http://schemas.microsoft.com/office/powerpoint/2010/main"/>
  <p:txStyles>
    <p:titleStyle>
      <a:lvl1pPr algn="l" rtl="0" eaLnBrk="0" fontAlgn="base" hangingPunct="0">
        <a:spcBef>
          <a:spcPct val="0"/>
        </a:spcBef>
        <a:spcAft>
          <a:spcPct val="0"/>
        </a:spcAft>
        <a:defRPr sz="4400">
          <a:solidFill>
            <a:schemeClr val="tx1"/>
          </a:solidFill>
          <a:latin typeface="+mj-lt"/>
          <a:ea typeface="+mj-ea"/>
          <a:cs typeface="+mj-cs"/>
          <a:sym typeface="Helvetica Neue Light" charset="0"/>
        </a:defRPr>
      </a:lvl1pPr>
      <a:lvl2pPr algn="l" rtl="0" eaLnBrk="0" fontAlgn="base" hangingPunct="0">
        <a:spcBef>
          <a:spcPct val="0"/>
        </a:spcBef>
        <a:spcAft>
          <a:spcPct val="0"/>
        </a:spcAft>
        <a:defRPr sz="4400">
          <a:solidFill>
            <a:schemeClr val="tx1"/>
          </a:solidFill>
          <a:latin typeface="Helvetica Neue Light" charset="0"/>
          <a:ea typeface="ヒラギノ角ゴ ProN W3" charset="0"/>
          <a:cs typeface="ヒラギノ角ゴ ProN W3" charset="0"/>
          <a:sym typeface="Helvetica Neue Light" charset="0"/>
        </a:defRPr>
      </a:lvl2pPr>
      <a:lvl3pPr algn="l" rtl="0" eaLnBrk="0" fontAlgn="base" hangingPunct="0">
        <a:spcBef>
          <a:spcPct val="0"/>
        </a:spcBef>
        <a:spcAft>
          <a:spcPct val="0"/>
        </a:spcAft>
        <a:defRPr sz="4400">
          <a:solidFill>
            <a:schemeClr val="tx1"/>
          </a:solidFill>
          <a:latin typeface="Helvetica Neue Light" charset="0"/>
          <a:ea typeface="ヒラギノ角ゴ ProN W3" charset="0"/>
          <a:cs typeface="ヒラギノ角ゴ ProN W3" charset="0"/>
          <a:sym typeface="Helvetica Neue Light" charset="0"/>
        </a:defRPr>
      </a:lvl3pPr>
      <a:lvl4pPr algn="l" rtl="0" eaLnBrk="0" fontAlgn="base" hangingPunct="0">
        <a:spcBef>
          <a:spcPct val="0"/>
        </a:spcBef>
        <a:spcAft>
          <a:spcPct val="0"/>
        </a:spcAft>
        <a:defRPr sz="4400">
          <a:solidFill>
            <a:schemeClr val="tx1"/>
          </a:solidFill>
          <a:latin typeface="Helvetica Neue Light" charset="0"/>
          <a:ea typeface="ヒラギノ角ゴ ProN W3" charset="0"/>
          <a:cs typeface="ヒラギノ角ゴ ProN W3" charset="0"/>
          <a:sym typeface="Helvetica Neue Light" charset="0"/>
        </a:defRPr>
      </a:lvl4pPr>
      <a:lvl5pPr algn="l" rtl="0" eaLnBrk="0" fontAlgn="base" hangingPunct="0">
        <a:spcBef>
          <a:spcPct val="0"/>
        </a:spcBef>
        <a:spcAft>
          <a:spcPct val="0"/>
        </a:spcAft>
        <a:defRPr sz="4400">
          <a:solidFill>
            <a:schemeClr val="tx1"/>
          </a:solidFill>
          <a:latin typeface="Helvetica Neue Light" charset="0"/>
          <a:ea typeface="ヒラギノ角ゴ ProN W3" charset="0"/>
          <a:cs typeface="ヒラギノ角ゴ ProN W3" charset="0"/>
          <a:sym typeface="Helvetica Neue Light" charset="0"/>
        </a:defRPr>
      </a:lvl5pPr>
      <a:lvl6pPr marL="457200" algn="l" rtl="0" fontAlgn="base">
        <a:spcBef>
          <a:spcPct val="0"/>
        </a:spcBef>
        <a:spcAft>
          <a:spcPct val="0"/>
        </a:spcAft>
        <a:defRPr sz="4400">
          <a:solidFill>
            <a:schemeClr val="tx1"/>
          </a:solidFill>
          <a:latin typeface="Helvetica Neue Light" charset="0"/>
          <a:ea typeface="ヒラギノ角ゴ ProN W3" charset="0"/>
          <a:cs typeface="ヒラギノ角ゴ ProN W3" charset="0"/>
          <a:sym typeface="Helvetica Neue Light" charset="0"/>
        </a:defRPr>
      </a:lvl6pPr>
      <a:lvl7pPr marL="914400" algn="l" rtl="0" fontAlgn="base">
        <a:spcBef>
          <a:spcPct val="0"/>
        </a:spcBef>
        <a:spcAft>
          <a:spcPct val="0"/>
        </a:spcAft>
        <a:defRPr sz="4400">
          <a:solidFill>
            <a:schemeClr val="tx1"/>
          </a:solidFill>
          <a:latin typeface="Helvetica Neue Light" charset="0"/>
          <a:ea typeface="ヒラギノ角ゴ ProN W3" charset="0"/>
          <a:cs typeface="ヒラギノ角ゴ ProN W3" charset="0"/>
          <a:sym typeface="Helvetica Neue Light" charset="0"/>
        </a:defRPr>
      </a:lvl7pPr>
      <a:lvl8pPr marL="1371600" algn="l" rtl="0" fontAlgn="base">
        <a:spcBef>
          <a:spcPct val="0"/>
        </a:spcBef>
        <a:spcAft>
          <a:spcPct val="0"/>
        </a:spcAft>
        <a:defRPr sz="4400">
          <a:solidFill>
            <a:schemeClr val="tx1"/>
          </a:solidFill>
          <a:latin typeface="Helvetica Neue Light" charset="0"/>
          <a:ea typeface="ヒラギノ角ゴ ProN W3" charset="0"/>
          <a:cs typeface="ヒラギノ角ゴ ProN W3" charset="0"/>
          <a:sym typeface="Helvetica Neue Light" charset="0"/>
        </a:defRPr>
      </a:lvl8pPr>
      <a:lvl9pPr marL="1828800" algn="l" rtl="0" fontAlgn="base">
        <a:spcBef>
          <a:spcPct val="0"/>
        </a:spcBef>
        <a:spcAft>
          <a:spcPct val="0"/>
        </a:spcAft>
        <a:defRPr sz="4400">
          <a:solidFill>
            <a:schemeClr val="tx1"/>
          </a:solidFill>
          <a:latin typeface="Helvetica Neue Light" charset="0"/>
          <a:ea typeface="ヒラギノ角ゴ ProN W3" charset="0"/>
          <a:cs typeface="ヒラギノ角ゴ ProN W3" charset="0"/>
          <a:sym typeface="Helvetica Neue Light" charset="0"/>
        </a:defRPr>
      </a:lvl9pPr>
    </p:titleStyle>
    <p:bodyStyle>
      <a:lvl1pPr marL="342900" indent="-342900" algn="l" rtl="0" eaLnBrk="0" fontAlgn="base" hangingPunct="0">
        <a:spcBef>
          <a:spcPct val="0"/>
        </a:spcBef>
        <a:spcAft>
          <a:spcPct val="0"/>
        </a:spcAft>
        <a:defRPr sz="3400">
          <a:solidFill>
            <a:srgbClr val="606060"/>
          </a:solidFill>
          <a:latin typeface="+mn-lt"/>
          <a:ea typeface="+mn-ea"/>
          <a:cs typeface="+mn-cs"/>
          <a:sym typeface="Helvetica Neue" charset="0"/>
        </a:defRPr>
      </a:lvl1pPr>
      <a:lvl2pPr marL="742950" indent="-285750" algn="l" rtl="0" eaLnBrk="0" fontAlgn="base" hangingPunct="0">
        <a:spcBef>
          <a:spcPct val="0"/>
        </a:spcBef>
        <a:spcAft>
          <a:spcPct val="0"/>
        </a:spcAft>
        <a:defRPr sz="3400">
          <a:solidFill>
            <a:srgbClr val="606060"/>
          </a:solidFill>
          <a:latin typeface="+mn-lt"/>
          <a:ea typeface="+mn-ea"/>
          <a:cs typeface="+mn-cs"/>
          <a:sym typeface="Helvetica Neue" charset="0"/>
        </a:defRPr>
      </a:lvl2pPr>
      <a:lvl3pPr marL="1143000" indent="-228600" algn="l" rtl="0" eaLnBrk="0" fontAlgn="base" hangingPunct="0">
        <a:spcBef>
          <a:spcPct val="0"/>
        </a:spcBef>
        <a:spcAft>
          <a:spcPct val="0"/>
        </a:spcAft>
        <a:defRPr sz="3400">
          <a:solidFill>
            <a:srgbClr val="606060"/>
          </a:solidFill>
          <a:latin typeface="+mn-lt"/>
          <a:ea typeface="+mn-ea"/>
          <a:cs typeface="+mn-cs"/>
          <a:sym typeface="Helvetica Neue" charset="0"/>
        </a:defRPr>
      </a:lvl3pPr>
      <a:lvl4pPr marL="1600200" indent="-228600" algn="l" rtl="0" eaLnBrk="0" fontAlgn="base" hangingPunct="0">
        <a:spcBef>
          <a:spcPct val="0"/>
        </a:spcBef>
        <a:spcAft>
          <a:spcPct val="0"/>
        </a:spcAft>
        <a:defRPr sz="3400">
          <a:solidFill>
            <a:srgbClr val="606060"/>
          </a:solidFill>
          <a:latin typeface="+mn-lt"/>
          <a:ea typeface="+mn-ea"/>
          <a:cs typeface="+mn-cs"/>
          <a:sym typeface="Helvetica Neue" charset="0"/>
        </a:defRPr>
      </a:lvl4pPr>
      <a:lvl5pPr marL="2057400" indent="-228600" algn="l" rtl="0" eaLnBrk="0" fontAlgn="base" hangingPunct="0">
        <a:spcBef>
          <a:spcPct val="0"/>
        </a:spcBef>
        <a:spcAft>
          <a:spcPct val="0"/>
        </a:spcAft>
        <a:defRPr sz="3400">
          <a:solidFill>
            <a:srgbClr val="606060"/>
          </a:solidFill>
          <a:latin typeface="+mn-lt"/>
          <a:ea typeface="+mn-ea"/>
          <a:cs typeface="+mn-cs"/>
          <a:sym typeface="Helvetica Neue" charset="0"/>
        </a:defRPr>
      </a:lvl5pPr>
      <a:lvl6pPr marL="457200" algn="l" rtl="0" fontAlgn="base">
        <a:spcBef>
          <a:spcPct val="0"/>
        </a:spcBef>
        <a:spcAft>
          <a:spcPct val="0"/>
        </a:spcAft>
        <a:defRPr sz="3400">
          <a:solidFill>
            <a:srgbClr val="606060"/>
          </a:solidFill>
          <a:latin typeface="+mn-lt"/>
          <a:ea typeface="+mn-ea"/>
          <a:cs typeface="+mn-cs"/>
          <a:sym typeface="Helvetica Neue" charset="0"/>
        </a:defRPr>
      </a:lvl6pPr>
      <a:lvl7pPr marL="914400" algn="l" rtl="0" fontAlgn="base">
        <a:spcBef>
          <a:spcPct val="0"/>
        </a:spcBef>
        <a:spcAft>
          <a:spcPct val="0"/>
        </a:spcAft>
        <a:defRPr sz="3400">
          <a:solidFill>
            <a:srgbClr val="606060"/>
          </a:solidFill>
          <a:latin typeface="+mn-lt"/>
          <a:ea typeface="+mn-ea"/>
          <a:cs typeface="+mn-cs"/>
          <a:sym typeface="Helvetica Neue" charset="0"/>
        </a:defRPr>
      </a:lvl7pPr>
      <a:lvl8pPr marL="1371600" algn="l" rtl="0" fontAlgn="base">
        <a:spcBef>
          <a:spcPct val="0"/>
        </a:spcBef>
        <a:spcAft>
          <a:spcPct val="0"/>
        </a:spcAft>
        <a:defRPr sz="3400">
          <a:solidFill>
            <a:srgbClr val="606060"/>
          </a:solidFill>
          <a:latin typeface="+mn-lt"/>
          <a:ea typeface="+mn-ea"/>
          <a:cs typeface="+mn-cs"/>
          <a:sym typeface="Helvetica Neue" charset="0"/>
        </a:defRPr>
      </a:lvl8pPr>
      <a:lvl9pPr marL="1828800" algn="l" rtl="0" fontAlgn="base">
        <a:spcBef>
          <a:spcPct val="0"/>
        </a:spcBef>
        <a:spcAft>
          <a:spcPct val="0"/>
        </a:spcAft>
        <a:defRPr sz="3400">
          <a:solidFill>
            <a:srgbClr val="606060"/>
          </a:solidFill>
          <a:latin typeface="+mn-lt"/>
          <a:ea typeface="+mn-ea"/>
          <a:cs typeface="+mn-cs"/>
          <a:sym typeface="Helvetica Neue" charset="0"/>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1"/>
          <p:cNvSpPr>
            <a:spLocks noGrp="1" noChangeArrowheads="1"/>
          </p:cNvSpPr>
          <p:nvPr>
            <p:ph type="title"/>
          </p:nvPr>
        </p:nvSpPr>
        <p:spPr bwMode="auto">
          <a:xfrm>
            <a:off x="571500" y="584200"/>
            <a:ext cx="11861800" cy="1397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vert="horz" wrap="square" lIns="50800" tIns="50800" rIns="50800" bIns="50800" numCol="1" anchor="b" anchorCtr="0" compatLnSpc="1">
            <a:prstTxWarp prst="textNoShape">
              <a:avLst/>
            </a:prstTxWarp>
          </a:bodyPr>
          <a:lstStyle/>
          <a:p>
            <a:pPr lvl="0"/>
            <a:r>
              <a:rPr lang="en-US">
                <a:sym typeface="Helvetica Neue Light" charset="0"/>
              </a:rPr>
              <a:t>Click to edit Master title style</a:t>
            </a:r>
          </a:p>
        </p:txBody>
      </p:sp>
      <p:sp>
        <p:nvSpPr>
          <p:cNvPr id="2051" name="Line 2"/>
          <p:cNvSpPr>
            <a:spLocks noChangeShapeType="1"/>
          </p:cNvSpPr>
          <p:nvPr/>
        </p:nvSpPr>
        <p:spPr bwMode="auto">
          <a:xfrm>
            <a:off x="647700" y="1968500"/>
            <a:ext cx="11709400" cy="0"/>
          </a:xfrm>
          <a:prstGeom prst="line">
            <a:avLst/>
          </a:prstGeom>
          <a:noFill/>
          <a:ln w="12700">
            <a:solidFill>
              <a:srgbClr val="888888"/>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2052" name="Rectangle 3"/>
          <p:cNvSpPr>
            <a:spLocks noGrp="1" noChangeArrowheads="1"/>
          </p:cNvSpPr>
          <p:nvPr>
            <p:ph type="body" idx="1"/>
          </p:nvPr>
        </p:nvSpPr>
        <p:spPr bwMode="auto">
          <a:xfrm>
            <a:off x="571500" y="2324100"/>
            <a:ext cx="11861800" cy="6565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vert="horz" wrap="square" lIns="50800" tIns="50800" rIns="50800" bIns="50800" numCol="1" anchor="t" anchorCtr="0" compatLnSpc="1">
            <a:prstTxWarp prst="textNoShape">
              <a:avLst/>
            </a:prstTxWarp>
          </a:bodyPr>
          <a:lstStyle/>
          <a:p>
            <a:pPr lvl="0"/>
            <a:r>
              <a:rPr lang="en-US">
                <a:sym typeface="Helvetica Neue" charset="0"/>
              </a:rPr>
              <a:t>Click to edit Master text styles</a:t>
            </a:r>
          </a:p>
          <a:p>
            <a:pPr lvl="1"/>
            <a:r>
              <a:rPr lang="en-US">
                <a:sym typeface="Helvetica Neue" charset="0"/>
              </a:rPr>
              <a:t>Second level</a:t>
            </a:r>
          </a:p>
          <a:p>
            <a:pPr lvl="2"/>
            <a:r>
              <a:rPr lang="en-US">
                <a:sym typeface="Helvetica Neue" charset="0"/>
              </a:rPr>
              <a:t>Third level</a:t>
            </a:r>
          </a:p>
          <a:p>
            <a:pPr lvl="3"/>
            <a:r>
              <a:rPr lang="en-US">
                <a:sym typeface="Helvetica Neue" charset="0"/>
              </a:rPr>
              <a:t>Fourth level</a:t>
            </a:r>
          </a:p>
          <a:p>
            <a:pPr lvl="4"/>
            <a:r>
              <a:rPr lang="en-US">
                <a:sym typeface="Helvetica Neue" charset="0"/>
              </a:rPr>
              <a:t>Fifth level</a:t>
            </a:r>
          </a:p>
        </p:txBody>
      </p:sp>
      <p:pic>
        <p:nvPicPr>
          <p:cNvPr id="2053" name="Picture 5" descr="Logo300dpi %281%29.png"/>
          <p:cNvPicPr>
            <a:picLocks noChangeAspect="1"/>
          </p:cNvPicPr>
          <p:nvPr userDrawn="1"/>
        </p:nvPicPr>
        <p:blipFill>
          <a:blip r:embed="rId13">
            <a:extLst>
              <a:ext uri="{28A0092B-C50C-407E-A947-70E740481C1C}">
                <a14:useLocalDpi xmlns:a14="http://schemas.microsoft.com/office/drawing/2010/main" val="0"/>
              </a:ext>
            </a:extLst>
          </a:blip>
          <a:srcRect/>
          <a:stretch>
            <a:fillRect/>
          </a:stretch>
        </p:blipFill>
        <p:spPr bwMode="auto">
          <a:xfrm>
            <a:off x="10083800" y="381000"/>
            <a:ext cx="2286000" cy="1358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54" name="TextBox 5"/>
          <p:cNvSpPr txBox="1">
            <a:spLocks noChangeArrowheads="1"/>
          </p:cNvSpPr>
          <p:nvPr userDrawn="1"/>
        </p:nvSpPr>
        <p:spPr bwMode="auto">
          <a:xfrm>
            <a:off x="558800" y="300038"/>
            <a:ext cx="8205788"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4200">
                <a:solidFill>
                  <a:srgbClr val="000000"/>
                </a:solidFill>
                <a:latin typeface="Helvetica Neue Light" charset="0"/>
                <a:ea typeface="ヒラギノ角ゴ ProN W3" charset="0"/>
                <a:cs typeface="ヒラギノ角ゴ ProN W3" charset="0"/>
                <a:sym typeface="Helvetica Neue Light" charset="0"/>
              </a:defRPr>
            </a:lvl1pPr>
            <a:lvl2pPr marL="742950" indent="-285750" eaLnBrk="0" hangingPunct="0">
              <a:defRPr sz="4200">
                <a:solidFill>
                  <a:srgbClr val="000000"/>
                </a:solidFill>
                <a:latin typeface="Helvetica Neue Light" charset="0"/>
                <a:ea typeface="ヒラギノ角ゴ ProN W3" charset="0"/>
                <a:cs typeface="ヒラギノ角ゴ ProN W3" charset="0"/>
                <a:sym typeface="Helvetica Neue Light" charset="0"/>
              </a:defRPr>
            </a:lvl2pPr>
            <a:lvl3pPr marL="1143000" indent="-228600" eaLnBrk="0" hangingPunct="0">
              <a:defRPr sz="4200">
                <a:solidFill>
                  <a:srgbClr val="000000"/>
                </a:solidFill>
                <a:latin typeface="Helvetica Neue Light" charset="0"/>
                <a:ea typeface="ヒラギノ角ゴ ProN W3" charset="0"/>
                <a:cs typeface="ヒラギノ角ゴ ProN W3" charset="0"/>
                <a:sym typeface="Helvetica Neue Light" charset="0"/>
              </a:defRPr>
            </a:lvl3pPr>
            <a:lvl4pPr marL="1600200" indent="-228600" eaLnBrk="0" hangingPunct="0">
              <a:defRPr sz="4200">
                <a:solidFill>
                  <a:srgbClr val="000000"/>
                </a:solidFill>
                <a:latin typeface="Helvetica Neue Light" charset="0"/>
                <a:ea typeface="ヒラギノ角ゴ ProN W3" charset="0"/>
                <a:cs typeface="ヒラギノ角ゴ ProN W3" charset="0"/>
                <a:sym typeface="Helvetica Neue Light" charset="0"/>
              </a:defRPr>
            </a:lvl4pPr>
            <a:lvl5pPr marL="2057400" indent="-228600" eaLnBrk="0" hangingPunct="0">
              <a:defRPr sz="4200">
                <a:solidFill>
                  <a:srgbClr val="000000"/>
                </a:solidFill>
                <a:latin typeface="Helvetica Neue Light" charset="0"/>
                <a:ea typeface="ヒラギノ角ゴ ProN W3" charset="0"/>
                <a:cs typeface="ヒラギノ角ゴ ProN W3" charset="0"/>
                <a:sym typeface="Helvetica Neue Light" charset="0"/>
              </a:defRPr>
            </a:lvl5pPr>
            <a:lvl6pPr marL="2514600" indent="-228600" algn="ctr" eaLnBrk="0" fontAlgn="base" hangingPunct="0">
              <a:spcBef>
                <a:spcPct val="0"/>
              </a:spcBef>
              <a:spcAft>
                <a:spcPct val="0"/>
              </a:spcAft>
              <a:defRPr sz="4200">
                <a:solidFill>
                  <a:srgbClr val="000000"/>
                </a:solidFill>
                <a:latin typeface="Helvetica Neue Light" charset="0"/>
                <a:ea typeface="ヒラギノ角ゴ ProN W3" charset="0"/>
                <a:cs typeface="ヒラギノ角ゴ ProN W3" charset="0"/>
                <a:sym typeface="Helvetica Neue Light" charset="0"/>
              </a:defRPr>
            </a:lvl6pPr>
            <a:lvl7pPr marL="2971800" indent="-228600" algn="ctr" eaLnBrk="0" fontAlgn="base" hangingPunct="0">
              <a:spcBef>
                <a:spcPct val="0"/>
              </a:spcBef>
              <a:spcAft>
                <a:spcPct val="0"/>
              </a:spcAft>
              <a:defRPr sz="4200">
                <a:solidFill>
                  <a:srgbClr val="000000"/>
                </a:solidFill>
                <a:latin typeface="Helvetica Neue Light" charset="0"/>
                <a:ea typeface="ヒラギノ角ゴ ProN W3" charset="0"/>
                <a:cs typeface="ヒラギノ角ゴ ProN W3" charset="0"/>
                <a:sym typeface="Helvetica Neue Light" charset="0"/>
              </a:defRPr>
            </a:lvl7pPr>
            <a:lvl8pPr marL="3429000" indent="-228600" algn="ctr" eaLnBrk="0" fontAlgn="base" hangingPunct="0">
              <a:spcBef>
                <a:spcPct val="0"/>
              </a:spcBef>
              <a:spcAft>
                <a:spcPct val="0"/>
              </a:spcAft>
              <a:defRPr sz="4200">
                <a:solidFill>
                  <a:srgbClr val="000000"/>
                </a:solidFill>
                <a:latin typeface="Helvetica Neue Light" charset="0"/>
                <a:ea typeface="ヒラギノ角ゴ ProN W3" charset="0"/>
                <a:cs typeface="ヒラギノ角ゴ ProN W3" charset="0"/>
                <a:sym typeface="Helvetica Neue Light" charset="0"/>
              </a:defRPr>
            </a:lvl8pPr>
            <a:lvl9pPr marL="3886200" indent="-228600" algn="ctr" eaLnBrk="0" fontAlgn="base" hangingPunct="0">
              <a:spcBef>
                <a:spcPct val="0"/>
              </a:spcBef>
              <a:spcAft>
                <a:spcPct val="0"/>
              </a:spcAft>
              <a:defRPr sz="4200">
                <a:solidFill>
                  <a:srgbClr val="000000"/>
                </a:solidFill>
                <a:latin typeface="Helvetica Neue Light" charset="0"/>
                <a:ea typeface="ヒラギノ角ゴ ProN W3" charset="0"/>
                <a:cs typeface="ヒラギノ角ゴ ProN W3" charset="0"/>
                <a:sym typeface="Helvetica Neue Light" charset="0"/>
              </a:defRPr>
            </a:lvl9pPr>
          </a:lstStyle>
          <a:p>
            <a:pPr algn="l" eaLnBrk="1" hangingPunct="1">
              <a:defRPr/>
            </a:pPr>
            <a:r>
              <a:rPr lang="en-US" sz="1200" dirty="0" smtClean="0"/>
              <a:t>Creating documentation and metadata: Introduction to metadata and metadata standards; Version 2.0, Reviewed 9/15/11</a:t>
            </a:r>
          </a:p>
        </p:txBody>
      </p:sp>
    </p:spTree>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Lst>
  <p:transition xmlns:p14="http://schemas.microsoft.com/office/powerpoint/2010/main"/>
  <p:txStyles>
    <p:titleStyle>
      <a:lvl1pPr algn="l" rtl="0" eaLnBrk="0" fontAlgn="base" hangingPunct="0">
        <a:spcBef>
          <a:spcPct val="0"/>
        </a:spcBef>
        <a:spcAft>
          <a:spcPct val="0"/>
        </a:spcAft>
        <a:defRPr sz="4400">
          <a:solidFill>
            <a:schemeClr val="tx1"/>
          </a:solidFill>
          <a:latin typeface="+mj-lt"/>
          <a:ea typeface="+mj-ea"/>
          <a:cs typeface="+mj-cs"/>
          <a:sym typeface="Helvetica Neue Light" charset="0"/>
        </a:defRPr>
      </a:lvl1pPr>
      <a:lvl2pPr algn="l" rtl="0" eaLnBrk="0" fontAlgn="base" hangingPunct="0">
        <a:spcBef>
          <a:spcPct val="0"/>
        </a:spcBef>
        <a:spcAft>
          <a:spcPct val="0"/>
        </a:spcAft>
        <a:defRPr sz="4400">
          <a:solidFill>
            <a:schemeClr val="tx1"/>
          </a:solidFill>
          <a:latin typeface="Helvetica Neue Light" charset="0"/>
          <a:ea typeface="ヒラギノ角ゴ ProN W3" charset="0"/>
          <a:cs typeface="ヒラギノ角ゴ ProN W3" charset="0"/>
          <a:sym typeface="Helvetica Neue Light" charset="0"/>
        </a:defRPr>
      </a:lvl2pPr>
      <a:lvl3pPr algn="l" rtl="0" eaLnBrk="0" fontAlgn="base" hangingPunct="0">
        <a:spcBef>
          <a:spcPct val="0"/>
        </a:spcBef>
        <a:spcAft>
          <a:spcPct val="0"/>
        </a:spcAft>
        <a:defRPr sz="4400">
          <a:solidFill>
            <a:schemeClr val="tx1"/>
          </a:solidFill>
          <a:latin typeface="Helvetica Neue Light" charset="0"/>
          <a:ea typeface="ヒラギノ角ゴ ProN W3" charset="0"/>
          <a:cs typeface="ヒラギノ角ゴ ProN W3" charset="0"/>
          <a:sym typeface="Helvetica Neue Light" charset="0"/>
        </a:defRPr>
      </a:lvl3pPr>
      <a:lvl4pPr algn="l" rtl="0" eaLnBrk="0" fontAlgn="base" hangingPunct="0">
        <a:spcBef>
          <a:spcPct val="0"/>
        </a:spcBef>
        <a:spcAft>
          <a:spcPct val="0"/>
        </a:spcAft>
        <a:defRPr sz="4400">
          <a:solidFill>
            <a:schemeClr val="tx1"/>
          </a:solidFill>
          <a:latin typeface="Helvetica Neue Light" charset="0"/>
          <a:ea typeface="ヒラギノ角ゴ ProN W3" charset="0"/>
          <a:cs typeface="ヒラギノ角ゴ ProN W3" charset="0"/>
          <a:sym typeface="Helvetica Neue Light" charset="0"/>
        </a:defRPr>
      </a:lvl4pPr>
      <a:lvl5pPr algn="l" rtl="0" eaLnBrk="0" fontAlgn="base" hangingPunct="0">
        <a:spcBef>
          <a:spcPct val="0"/>
        </a:spcBef>
        <a:spcAft>
          <a:spcPct val="0"/>
        </a:spcAft>
        <a:defRPr sz="4400">
          <a:solidFill>
            <a:schemeClr val="tx1"/>
          </a:solidFill>
          <a:latin typeface="Helvetica Neue Light" charset="0"/>
          <a:ea typeface="ヒラギノ角ゴ ProN W3" charset="0"/>
          <a:cs typeface="ヒラギノ角ゴ ProN W3" charset="0"/>
          <a:sym typeface="Helvetica Neue Light" charset="0"/>
        </a:defRPr>
      </a:lvl5pPr>
      <a:lvl6pPr marL="457200" algn="l" rtl="0" fontAlgn="base">
        <a:spcBef>
          <a:spcPct val="0"/>
        </a:spcBef>
        <a:spcAft>
          <a:spcPct val="0"/>
        </a:spcAft>
        <a:defRPr sz="4400">
          <a:solidFill>
            <a:schemeClr val="tx1"/>
          </a:solidFill>
          <a:latin typeface="Helvetica Neue Light" charset="0"/>
          <a:ea typeface="ヒラギノ角ゴ ProN W3" charset="0"/>
          <a:cs typeface="ヒラギノ角ゴ ProN W3" charset="0"/>
          <a:sym typeface="Helvetica Neue Light" charset="0"/>
        </a:defRPr>
      </a:lvl6pPr>
      <a:lvl7pPr marL="914400" algn="l" rtl="0" fontAlgn="base">
        <a:spcBef>
          <a:spcPct val="0"/>
        </a:spcBef>
        <a:spcAft>
          <a:spcPct val="0"/>
        </a:spcAft>
        <a:defRPr sz="4400">
          <a:solidFill>
            <a:schemeClr val="tx1"/>
          </a:solidFill>
          <a:latin typeface="Helvetica Neue Light" charset="0"/>
          <a:ea typeface="ヒラギノ角ゴ ProN W3" charset="0"/>
          <a:cs typeface="ヒラギノ角ゴ ProN W3" charset="0"/>
          <a:sym typeface="Helvetica Neue Light" charset="0"/>
        </a:defRPr>
      </a:lvl7pPr>
      <a:lvl8pPr marL="1371600" algn="l" rtl="0" fontAlgn="base">
        <a:spcBef>
          <a:spcPct val="0"/>
        </a:spcBef>
        <a:spcAft>
          <a:spcPct val="0"/>
        </a:spcAft>
        <a:defRPr sz="4400">
          <a:solidFill>
            <a:schemeClr val="tx1"/>
          </a:solidFill>
          <a:latin typeface="Helvetica Neue Light" charset="0"/>
          <a:ea typeface="ヒラギノ角ゴ ProN W3" charset="0"/>
          <a:cs typeface="ヒラギノ角ゴ ProN W3" charset="0"/>
          <a:sym typeface="Helvetica Neue Light" charset="0"/>
        </a:defRPr>
      </a:lvl8pPr>
      <a:lvl9pPr marL="1828800" algn="l" rtl="0" fontAlgn="base">
        <a:spcBef>
          <a:spcPct val="0"/>
        </a:spcBef>
        <a:spcAft>
          <a:spcPct val="0"/>
        </a:spcAft>
        <a:defRPr sz="4400">
          <a:solidFill>
            <a:schemeClr val="tx1"/>
          </a:solidFill>
          <a:latin typeface="Helvetica Neue Light" charset="0"/>
          <a:ea typeface="ヒラギノ角ゴ ProN W3" charset="0"/>
          <a:cs typeface="ヒラギノ角ゴ ProN W3" charset="0"/>
          <a:sym typeface="Helvetica Neue Light" charset="0"/>
        </a:defRPr>
      </a:lvl9pPr>
    </p:titleStyle>
    <p:bodyStyle>
      <a:lvl1pPr marL="266700" indent="-266700" algn="l" rtl="0" eaLnBrk="0" fontAlgn="base" hangingPunct="0">
        <a:spcBef>
          <a:spcPts val="600"/>
        </a:spcBef>
        <a:spcAft>
          <a:spcPct val="0"/>
        </a:spcAft>
        <a:buClr>
          <a:srgbClr val="606060"/>
        </a:buClr>
        <a:buSzPct val="100000"/>
        <a:buFont typeface="Helvetica Neue" charset="0"/>
        <a:buChar char="•"/>
        <a:defRPr sz="3400">
          <a:solidFill>
            <a:srgbClr val="606060"/>
          </a:solidFill>
          <a:latin typeface="+mn-lt"/>
          <a:ea typeface="+mn-ea"/>
          <a:cs typeface="+mn-cs"/>
          <a:sym typeface="Helvetica Neue" charset="0"/>
        </a:defRPr>
      </a:lvl1pPr>
      <a:lvl2pPr marL="660400" indent="-266700" algn="l" rtl="0" eaLnBrk="0" fontAlgn="base" hangingPunct="0">
        <a:spcBef>
          <a:spcPts val="600"/>
        </a:spcBef>
        <a:spcAft>
          <a:spcPct val="0"/>
        </a:spcAft>
        <a:buClr>
          <a:srgbClr val="606060"/>
        </a:buClr>
        <a:buSzPct val="100000"/>
        <a:buFont typeface="Helvetica Neue" charset="0"/>
        <a:buChar char="•"/>
        <a:defRPr sz="2800">
          <a:solidFill>
            <a:srgbClr val="606060"/>
          </a:solidFill>
          <a:latin typeface="+mn-lt"/>
          <a:ea typeface="+mn-ea"/>
          <a:cs typeface="+mn-cs"/>
          <a:sym typeface="Helvetica Neue" charset="0"/>
        </a:defRPr>
      </a:lvl2pPr>
      <a:lvl3pPr marL="1104900" indent="-266700" algn="l" rtl="0" eaLnBrk="0" fontAlgn="base" hangingPunct="0">
        <a:spcBef>
          <a:spcPts val="600"/>
        </a:spcBef>
        <a:spcAft>
          <a:spcPct val="0"/>
        </a:spcAft>
        <a:buClr>
          <a:srgbClr val="606060"/>
        </a:buClr>
        <a:buSzPct val="100000"/>
        <a:buFont typeface="Helvetica Neue" charset="0"/>
        <a:buChar char="•"/>
        <a:defRPr sz="2400">
          <a:solidFill>
            <a:srgbClr val="606060"/>
          </a:solidFill>
          <a:latin typeface="+mn-lt"/>
          <a:ea typeface="+mn-ea"/>
          <a:cs typeface="+mn-cs"/>
          <a:sym typeface="Helvetica Neue" charset="0"/>
        </a:defRPr>
      </a:lvl3pPr>
      <a:lvl4pPr marL="1549400" indent="-266700" algn="l" rtl="0" eaLnBrk="0" fontAlgn="base" hangingPunct="0">
        <a:spcBef>
          <a:spcPts val="600"/>
        </a:spcBef>
        <a:spcAft>
          <a:spcPct val="0"/>
        </a:spcAft>
        <a:buClr>
          <a:srgbClr val="606060"/>
        </a:buClr>
        <a:buSzPct val="100000"/>
        <a:buFont typeface="Helvetica Neue" charset="0"/>
        <a:buChar char="•"/>
        <a:defRPr sz="2200">
          <a:solidFill>
            <a:srgbClr val="606060"/>
          </a:solidFill>
          <a:latin typeface="+mn-lt"/>
          <a:ea typeface="+mn-ea"/>
          <a:cs typeface="+mn-cs"/>
          <a:sym typeface="Helvetica Neue" charset="0"/>
        </a:defRPr>
      </a:lvl4pPr>
      <a:lvl5pPr marL="1993900" indent="-266700" algn="l" rtl="0" eaLnBrk="0" fontAlgn="base" hangingPunct="0">
        <a:spcBef>
          <a:spcPts val="600"/>
        </a:spcBef>
        <a:spcAft>
          <a:spcPct val="0"/>
        </a:spcAft>
        <a:buClr>
          <a:srgbClr val="606060"/>
        </a:buClr>
        <a:buSzPct val="100000"/>
        <a:buFont typeface="Helvetica Neue" charset="0"/>
        <a:buChar char="•"/>
        <a:defRPr sz="2200">
          <a:solidFill>
            <a:srgbClr val="606060"/>
          </a:solidFill>
          <a:latin typeface="+mn-lt"/>
          <a:ea typeface="+mn-ea"/>
          <a:cs typeface="+mn-cs"/>
          <a:sym typeface="Helvetica Neue" charset="0"/>
        </a:defRPr>
      </a:lvl5pPr>
      <a:lvl6pPr marL="2451100" indent="-266700" algn="l" rtl="0" fontAlgn="base">
        <a:spcBef>
          <a:spcPts val="600"/>
        </a:spcBef>
        <a:spcAft>
          <a:spcPct val="0"/>
        </a:spcAft>
        <a:buClr>
          <a:srgbClr val="606060"/>
        </a:buClr>
        <a:buSzPct val="100000"/>
        <a:buFont typeface="Helvetica Neue" charset="0"/>
        <a:buChar char="•"/>
        <a:defRPr sz="2200">
          <a:solidFill>
            <a:srgbClr val="606060"/>
          </a:solidFill>
          <a:latin typeface="+mn-lt"/>
          <a:ea typeface="+mn-ea"/>
          <a:cs typeface="+mn-cs"/>
          <a:sym typeface="Helvetica Neue" charset="0"/>
        </a:defRPr>
      </a:lvl6pPr>
      <a:lvl7pPr marL="2908300" indent="-266700" algn="l" rtl="0" fontAlgn="base">
        <a:spcBef>
          <a:spcPts val="600"/>
        </a:spcBef>
        <a:spcAft>
          <a:spcPct val="0"/>
        </a:spcAft>
        <a:buClr>
          <a:srgbClr val="606060"/>
        </a:buClr>
        <a:buSzPct val="100000"/>
        <a:buFont typeface="Helvetica Neue" charset="0"/>
        <a:buChar char="•"/>
        <a:defRPr sz="2200">
          <a:solidFill>
            <a:srgbClr val="606060"/>
          </a:solidFill>
          <a:latin typeface="+mn-lt"/>
          <a:ea typeface="+mn-ea"/>
          <a:cs typeface="+mn-cs"/>
          <a:sym typeface="Helvetica Neue" charset="0"/>
        </a:defRPr>
      </a:lvl7pPr>
      <a:lvl8pPr marL="3365500" indent="-266700" algn="l" rtl="0" fontAlgn="base">
        <a:spcBef>
          <a:spcPts val="600"/>
        </a:spcBef>
        <a:spcAft>
          <a:spcPct val="0"/>
        </a:spcAft>
        <a:buClr>
          <a:srgbClr val="606060"/>
        </a:buClr>
        <a:buSzPct val="100000"/>
        <a:buFont typeface="Helvetica Neue" charset="0"/>
        <a:buChar char="•"/>
        <a:defRPr sz="2200">
          <a:solidFill>
            <a:srgbClr val="606060"/>
          </a:solidFill>
          <a:latin typeface="+mn-lt"/>
          <a:ea typeface="+mn-ea"/>
          <a:cs typeface="+mn-cs"/>
          <a:sym typeface="Helvetica Neue" charset="0"/>
        </a:defRPr>
      </a:lvl8pPr>
      <a:lvl9pPr marL="3822700" indent="-266700" algn="l" rtl="0" fontAlgn="base">
        <a:spcBef>
          <a:spcPts val="600"/>
        </a:spcBef>
        <a:spcAft>
          <a:spcPct val="0"/>
        </a:spcAft>
        <a:buClr>
          <a:srgbClr val="606060"/>
        </a:buClr>
        <a:buSzPct val="100000"/>
        <a:buFont typeface="Helvetica Neue" charset="0"/>
        <a:buChar char="•"/>
        <a:defRPr sz="2200">
          <a:solidFill>
            <a:srgbClr val="606060"/>
          </a:solidFill>
          <a:latin typeface="+mn-lt"/>
          <a:ea typeface="+mn-ea"/>
          <a:cs typeface="+mn-cs"/>
          <a:sym typeface="Helvetica Neue" charset="0"/>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4" name="Rectangle 1"/>
          <p:cNvSpPr>
            <a:spLocks noGrp="1" noChangeArrowheads="1"/>
          </p:cNvSpPr>
          <p:nvPr>
            <p:ph type="body" idx="1"/>
          </p:nvPr>
        </p:nvSpPr>
        <p:spPr bwMode="auto">
          <a:xfrm>
            <a:off x="431800" y="8813800"/>
            <a:ext cx="8255000" cy="812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vert="horz" wrap="square" lIns="50800" tIns="50800" rIns="50800" bIns="50800" numCol="1" anchor="t" anchorCtr="0" compatLnSpc="1">
            <a:prstTxWarp prst="textNoShape">
              <a:avLst/>
            </a:prstTxWarp>
          </a:bodyPr>
          <a:lstStyle/>
          <a:p>
            <a:pPr lvl="0"/>
            <a:r>
              <a:rPr lang="en-US">
                <a:sym typeface="Helvetica Neue" charset="0"/>
              </a:rPr>
              <a:t>Click to edit Master text styles</a:t>
            </a:r>
          </a:p>
          <a:p>
            <a:pPr lvl="1"/>
            <a:r>
              <a:rPr lang="en-US">
                <a:sym typeface="Helvetica Neue" charset="0"/>
              </a:rPr>
              <a:t>Second level</a:t>
            </a:r>
          </a:p>
          <a:p>
            <a:pPr lvl="2"/>
            <a:r>
              <a:rPr lang="en-US">
                <a:sym typeface="Helvetica Neue" charset="0"/>
              </a:rPr>
              <a:t>Third level</a:t>
            </a:r>
          </a:p>
          <a:p>
            <a:pPr lvl="3"/>
            <a:r>
              <a:rPr lang="en-US">
                <a:sym typeface="Helvetica Neue" charset="0"/>
              </a:rPr>
              <a:t>Fourth level</a:t>
            </a:r>
          </a:p>
          <a:p>
            <a:pPr lvl="4"/>
            <a:r>
              <a:rPr lang="en-US">
                <a:sym typeface="Helvetica Neue" charset="0"/>
              </a:rPr>
              <a:t>Fifth level</a:t>
            </a:r>
          </a:p>
        </p:txBody>
      </p:sp>
      <p:sp>
        <p:nvSpPr>
          <p:cNvPr id="3075" name="Line 2"/>
          <p:cNvSpPr>
            <a:spLocks noChangeShapeType="1"/>
          </p:cNvSpPr>
          <p:nvPr/>
        </p:nvSpPr>
        <p:spPr bwMode="auto">
          <a:xfrm flipH="1">
            <a:off x="9066213" y="519113"/>
            <a:ext cx="1587" cy="7964487"/>
          </a:xfrm>
          <a:prstGeom prst="line">
            <a:avLst/>
          </a:prstGeom>
          <a:noFill/>
          <a:ln w="12700">
            <a:solidFill>
              <a:srgbClr val="9A9A9A"/>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3076" name="Line 3"/>
          <p:cNvSpPr>
            <a:spLocks noChangeShapeType="1"/>
          </p:cNvSpPr>
          <p:nvPr/>
        </p:nvSpPr>
        <p:spPr bwMode="auto">
          <a:xfrm>
            <a:off x="9066213" y="3092450"/>
            <a:ext cx="3430587" cy="0"/>
          </a:xfrm>
          <a:prstGeom prst="line">
            <a:avLst/>
          </a:prstGeom>
          <a:noFill/>
          <a:ln w="12700">
            <a:solidFill>
              <a:srgbClr val="9A9A9A"/>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3077" name="Line 4"/>
          <p:cNvSpPr>
            <a:spLocks noChangeShapeType="1"/>
          </p:cNvSpPr>
          <p:nvPr/>
        </p:nvSpPr>
        <p:spPr bwMode="auto">
          <a:xfrm>
            <a:off x="9066213" y="5873750"/>
            <a:ext cx="3430587" cy="0"/>
          </a:xfrm>
          <a:prstGeom prst="line">
            <a:avLst/>
          </a:prstGeom>
          <a:noFill/>
          <a:ln w="12700">
            <a:solidFill>
              <a:srgbClr val="9A9A9A"/>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Tree>
  </p:cSld>
  <p:clrMap bg1="lt1" tx1="dk1" bg2="lt2" tx2="dk2" accent1="accent1" accent2="accent2" accent3="accent3" accent4="accent4" accent5="accent5" accent6="accent6" hlink="hlink" folHlink="folHlink"/>
  <p:sldLayoutIdLst>
    <p:sldLayoutId id="2147483689" r:id="rId1"/>
    <p:sldLayoutId id="2147483690" r:id="rId2"/>
    <p:sldLayoutId id="2147483691" r:id="rId3"/>
    <p:sldLayoutId id="2147483692" r:id="rId4"/>
    <p:sldLayoutId id="2147483693" r:id="rId5"/>
    <p:sldLayoutId id="2147483694" r:id="rId6"/>
    <p:sldLayoutId id="2147483695" r:id="rId7"/>
    <p:sldLayoutId id="2147483696" r:id="rId8"/>
    <p:sldLayoutId id="2147483697" r:id="rId9"/>
    <p:sldLayoutId id="2147483698" r:id="rId10"/>
    <p:sldLayoutId id="2147483699" r:id="rId11"/>
  </p:sldLayoutIdLst>
  <p:transition xmlns:p14="http://schemas.microsoft.com/office/powerpoint/2010/main"/>
  <p:txStyles>
    <p:titleStyle>
      <a:lvl1pPr algn="r" rtl="0" eaLnBrk="0" fontAlgn="base" hangingPunct="0">
        <a:spcBef>
          <a:spcPct val="0"/>
        </a:spcBef>
        <a:spcAft>
          <a:spcPct val="0"/>
        </a:spcAft>
        <a:defRPr sz="2600">
          <a:solidFill>
            <a:schemeClr val="tx1"/>
          </a:solidFill>
          <a:latin typeface="+mj-lt"/>
          <a:ea typeface="+mj-ea"/>
          <a:cs typeface="+mj-cs"/>
          <a:sym typeface="Helvetica Neue Light" charset="0"/>
        </a:defRPr>
      </a:lvl1pPr>
      <a:lvl2pPr algn="r" rtl="0" eaLnBrk="0" fontAlgn="base" hangingPunct="0">
        <a:spcBef>
          <a:spcPct val="0"/>
        </a:spcBef>
        <a:spcAft>
          <a:spcPct val="0"/>
        </a:spcAft>
        <a:defRPr sz="2600">
          <a:solidFill>
            <a:schemeClr val="tx1"/>
          </a:solidFill>
          <a:latin typeface="Helvetica Neue Light" charset="0"/>
          <a:ea typeface="ヒラギノ角ゴ ProN W3" charset="0"/>
          <a:cs typeface="ヒラギノ角ゴ ProN W3" charset="0"/>
          <a:sym typeface="Helvetica Neue Light" charset="0"/>
        </a:defRPr>
      </a:lvl2pPr>
      <a:lvl3pPr algn="r" rtl="0" eaLnBrk="0" fontAlgn="base" hangingPunct="0">
        <a:spcBef>
          <a:spcPct val="0"/>
        </a:spcBef>
        <a:spcAft>
          <a:spcPct val="0"/>
        </a:spcAft>
        <a:defRPr sz="2600">
          <a:solidFill>
            <a:schemeClr val="tx1"/>
          </a:solidFill>
          <a:latin typeface="Helvetica Neue Light" charset="0"/>
          <a:ea typeface="ヒラギノ角ゴ ProN W3" charset="0"/>
          <a:cs typeface="ヒラギノ角ゴ ProN W3" charset="0"/>
          <a:sym typeface="Helvetica Neue Light" charset="0"/>
        </a:defRPr>
      </a:lvl3pPr>
      <a:lvl4pPr algn="r" rtl="0" eaLnBrk="0" fontAlgn="base" hangingPunct="0">
        <a:spcBef>
          <a:spcPct val="0"/>
        </a:spcBef>
        <a:spcAft>
          <a:spcPct val="0"/>
        </a:spcAft>
        <a:defRPr sz="2600">
          <a:solidFill>
            <a:schemeClr val="tx1"/>
          </a:solidFill>
          <a:latin typeface="Helvetica Neue Light" charset="0"/>
          <a:ea typeface="ヒラギノ角ゴ ProN W3" charset="0"/>
          <a:cs typeface="ヒラギノ角ゴ ProN W3" charset="0"/>
          <a:sym typeface="Helvetica Neue Light" charset="0"/>
        </a:defRPr>
      </a:lvl4pPr>
      <a:lvl5pPr algn="r" rtl="0" eaLnBrk="0" fontAlgn="base" hangingPunct="0">
        <a:spcBef>
          <a:spcPct val="0"/>
        </a:spcBef>
        <a:spcAft>
          <a:spcPct val="0"/>
        </a:spcAft>
        <a:defRPr sz="2600">
          <a:solidFill>
            <a:schemeClr val="tx1"/>
          </a:solidFill>
          <a:latin typeface="Helvetica Neue Light" charset="0"/>
          <a:ea typeface="ヒラギノ角ゴ ProN W3" charset="0"/>
          <a:cs typeface="ヒラギノ角ゴ ProN W3" charset="0"/>
          <a:sym typeface="Helvetica Neue Light" charset="0"/>
        </a:defRPr>
      </a:lvl5pPr>
      <a:lvl6pPr marL="457200" algn="r" rtl="0" fontAlgn="base">
        <a:spcBef>
          <a:spcPct val="0"/>
        </a:spcBef>
        <a:spcAft>
          <a:spcPct val="0"/>
        </a:spcAft>
        <a:defRPr sz="2600">
          <a:solidFill>
            <a:schemeClr val="tx1"/>
          </a:solidFill>
          <a:latin typeface="Helvetica Neue Light" charset="0"/>
          <a:ea typeface="ヒラギノ角ゴ ProN W3" charset="0"/>
          <a:cs typeface="ヒラギノ角ゴ ProN W3" charset="0"/>
          <a:sym typeface="Helvetica Neue Light" charset="0"/>
        </a:defRPr>
      </a:lvl6pPr>
      <a:lvl7pPr marL="914400" algn="r" rtl="0" fontAlgn="base">
        <a:spcBef>
          <a:spcPct val="0"/>
        </a:spcBef>
        <a:spcAft>
          <a:spcPct val="0"/>
        </a:spcAft>
        <a:defRPr sz="2600">
          <a:solidFill>
            <a:schemeClr val="tx1"/>
          </a:solidFill>
          <a:latin typeface="Helvetica Neue Light" charset="0"/>
          <a:ea typeface="ヒラギノ角ゴ ProN W3" charset="0"/>
          <a:cs typeface="ヒラギノ角ゴ ProN W3" charset="0"/>
          <a:sym typeface="Helvetica Neue Light" charset="0"/>
        </a:defRPr>
      </a:lvl7pPr>
      <a:lvl8pPr marL="1371600" algn="r" rtl="0" fontAlgn="base">
        <a:spcBef>
          <a:spcPct val="0"/>
        </a:spcBef>
        <a:spcAft>
          <a:spcPct val="0"/>
        </a:spcAft>
        <a:defRPr sz="2600">
          <a:solidFill>
            <a:schemeClr val="tx1"/>
          </a:solidFill>
          <a:latin typeface="Helvetica Neue Light" charset="0"/>
          <a:ea typeface="ヒラギノ角ゴ ProN W3" charset="0"/>
          <a:cs typeface="ヒラギノ角ゴ ProN W3" charset="0"/>
          <a:sym typeface="Helvetica Neue Light" charset="0"/>
        </a:defRPr>
      </a:lvl8pPr>
      <a:lvl9pPr marL="1828800" algn="r" rtl="0" fontAlgn="base">
        <a:spcBef>
          <a:spcPct val="0"/>
        </a:spcBef>
        <a:spcAft>
          <a:spcPct val="0"/>
        </a:spcAft>
        <a:defRPr sz="2600">
          <a:solidFill>
            <a:schemeClr val="tx1"/>
          </a:solidFill>
          <a:latin typeface="Helvetica Neue Light" charset="0"/>
          <a:ea typeface="ヒラギノ角ゴ ProN W3" charset="0"/>
          <a:cs typeface="ヒラギノ角ゴ ProN W3" charset="0"/>
          <a:sym typeface="Helvetica Neue Light" charset="0"/>
        </a:defRPr>
      </a:lvl9pPr>
    </p:titleStyle>
    <p:bodyStyle>
      <a:lvl1pPr marL="342900" indent="-342900" algn="l" rtl="0" eaLnBrk="0" fontAlgn="base" hangingPunct="0">
        <a:spcBef>
          <a:spcPct val="0"/>
        </a:spcBef>
        <a:spcAft>
          <a:spcPct val="0"/>
        </a:spcAft>
        <a:defRPr sz="2000">
          <a:solidFill>
            <a:srgbClr val="727272"/>
          </a:solidFill>
          <a:latin typeface="+mn-lt"/>
          <a:ea typeface="+mn-ea"/>
          <a:cs typeface="+mn-cs"/>
          <a:sym typeface="Helvetica Neue" charset="0"/>
        </a:defRPr>
      </a:lvl1pPr>
      <a:lvl2pPr marL="742950" indent="-285750" algn="l" rtl="0" eaLnBrk="0" fontAlgn="base" hangingPunct="0">
        <a:spcBef>
          <a:spcPct val="0"/>
        </a:spcBef>
        <a:spcAft>
          <a:spcPct val="0"/>
        </a:spcAft>
        <a:defRPr sz="2000">
          <a:solidFill>
            <a:srgbClr val="727272"/>
          </a:solidFill>
          <a:latin typeface="+mn-lt"/>
          <a:ea typeface="+mn-ea"/>
          <a:cs typeface="+mn-cs"/>
          <a:sym typeface="Helvetica Neue" charset="0"/>
        </a:defRPr>
      </a:lvl2pPr>
      <a:lvl3pPr marL="1143000" indent="-228600" algn="l" rtl="0" eaLnBrk="0" fontAlgn="base" hangingPunct="0">
        <a:spcBef>
          <a:spcPct val="0"/>
        </a:spcBef>
        <a:spcAft>
          <a:spcPct val="0"/>
        </a:spcAft>
        <a:defRPr sz="2000">
          <a:solidFill>
            <a:srgbClr val="727272"/>
          </a:solidFill>
          <a:latin typeface="+mn-lt"/>
          <a:ea typeface="+mn-ea"/>
          <a:cs typeface="+mn-cs"/>
          <a:sym typeface="Helvetica Neue" charset="0"/>
        </a:defRPr>
      </a:lvl3pPr>
      <a:lvl4pPr marL="1600200" indent="-228600" algn="l" rtl="0" eaLnBrk="0" fontAlgn="base" hangingPunct="0">
        <a:spcBef>
          <a:spcPct val="0"/>
        </a:spcBef>
        <a:spcAft>
          <a:spcPct val="0"/>
        </a:spcAft>
        <a:defRPr sz="2000">
          <a:solidFill>
            <a:srgbClr val="727272"/>
          </a:solidFill>
          <a:latin typeface="+mn-lt"/>
          <a:ea typeface="+mn-ea"/>
          <a:cs typeface="+mn-cs"/>
          <a:sym typeface="Helvetica Neue" charset="0"/>
        </a:defRPr>
      </a:lvl4pPr>
      <a:lvl5pPr marL="2057400" indent="-228600" algn="l" rtl="0" eaLnBrk="0" fontAlgn="base" hangingPunct="0">
        <a:spcBef>
          <a:spcPct val="0"/>
        </a:spcBef>
        <a:spcAft>
          <a:spcPct val="0"/>
        </a:spcAft>
        <a:defRPr sz="2000">
          <a:solidFill>
            <a:srgbClr val="727272"/>
          </a:solidFill>
          <a:latin typeface="+mn-lt"/>
          <a:ea typeface="+mn-ea"/>
          <a:cs typeface="+mn-cs"/>
          <a:sym typeface="Helvetica Neue" charset="0"/>
        </a:defRPr>
      </a:lvl5pPr>
      <a:lvl6pPr marL="457200" algn="l" rtl="0" fontAlgn="base">
        <a:spcBef>
          <a:spcPct val="0"/>
        </a:spcBef>
        <a:spcAft>
          <a:spcPct val="0"/>
        </a:spcAft>
        <a:defRPr sz="2000">
          <a:solidFill>
            <a:srgbClr val="727272"/>
          </a:solidFill>
          <a:latin typeface="+mn-lt"/>
          <a:ea typeface="+mn-ea"/>
          <a:cs typeface="+mn-cs"/>
          <a:sym typeface="Helvetica Neue" charset="0"/>
        </a:defRPr>
      </a:lvl6pPr>
      <a:lvl7pPr marL="914400" algn="l" rtl="0" fontAlgn="base">
        <a:spcBef>
          <a:spcPct val="0"/>
        </a:spcBef>
        <a:spcAft>
          <a:spcPct val="0"/>
        </a:spcAft>
        <a:defRPr sz="2000">
          <a:solidFill>
            <a:srgbClr val="727272"/>
          </a:solidFill>
          <a:latin typeface="+mn-lt"/>
          <a:ea typeface="+mn-ea"/>
          <a:cs typeface="+mn-cs"/>
          <a:sym typeface="Helvetica Neue" charset="0"/>
        </a:defRPr>
      </a:lvl7pPr>
      <a:lvl8pPr marL="1371600" algn="l" rtl="0" fontAlgn="base">
        <a:spcBef>
          <a:spcPct val="0"/>
        </a:spcBef>
        <a:spcAft>
          <a:spcPct val="0"/>
        </a:spcAft>
        <a:defRPr sz="2000">
          <a:solidFill>
            <a:srgbClr val="727272"/>
          </a:solidFill>
          <a:latin typeface="+mn-lt"/>
          <a:ea typeface="+mn-ea"/>
          <a:cs typeface="+mn-cs"/>
          <a:sym typeface="Helvetica Neue" charset="0"/>
        </a:defRPr>
      </a:lvl8pPr>
      <a:lvl9pPr marL="1828800" algn="l" rtl="0" fontAlgn="base">
        <a:spcBef>
          <a:spcPct val="0"/>
        </a:spcBef>
        <a:spcAft>
          <a:spcPct val="0"/>
        </a:spcAft>
        <a:defRPr sz="2000">
          <a:solidFill>
            <a:srgbClr val="727272"/>
          </a:solidFill>
          <a:latin typeface="+mn-lt"/>
          <a:ea typeface="+mn-ea"/>
          <a:cs typeface="+mn-cs"/>
          <a:sym typeface="Helvetica Neue" charset="0"/>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8" name="Rectangle 1"/>
          <p:cNvSpPr>
            <a:spLocks noGrp="1" noChangeArrowheads="1"/>
          </p:cNvSpPr>
          <p:nvPr>
            <p:ph type="body" idx="1"/>
          </p:nvPr>
        </p:nvSpPr>
        <p:spPr bwMode="auto">
          <a:xfrm>
            <a:off x="431800" y="8813800"/>
            <a:ext cx="8255000" cy="812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vert="horz" wrap="square" lIns="50800" tIns="50800" rIns="50800" bIns="50800" numCol="1" anchor="t" anchorCtr="0" compatLnSpc="1">
            <a:prstTxWarp prst="textNoShape">
              <a:avLst/>
            </a:prstTxWarp>
          </a:bodyPr>
          <a:lstStyle/>
          <a:p>
            <a:pPr lvl="0"/>
            <a:r>
              <a:rPr lang="en-US">
                <a:sym typeface="Helvetica Neue" charset="0"/>
              </a:rPr>
              <a:t>Click to edit Master text styles</a:t>
            </a:r>
          </a:p>
          <a:p>
            <a:pPr lvl="1"/>
            <a:r>
              <a:rPr lang="en-US">
                <a:sym typeface="Helvetica Neue" charset="0"/>
              </a:rPr>
              <a:t>Second level</a:t>
            </a:r>
          </a:p>
          <a:p>
            <a:pPr lvl="2"/>
            <a:r>
              <a:rPr lang="en-US">
                <a:sym typeface="Helvetica Neue" charset="0"/>
              </a:rPr>
              <a:t>Third level</a:t>
            </a:r>
          </a:p>
          <a:p>
            <a:pPr lvl="3"/>
            <a:r>
              <a:rPr lang="en-US">
                <a:sym typeface="Helvetica Neue" charset="0"/>
              </a:rPr>
              <a:t>Fourth level</a:t>
            </a:r>
          </a:p>
          <a:p>
            <a:pPr lvl="4"/>
            <a:r>
              <a:rPr lang="en-US">
                <a:sym typeface="Helvetica Neue" charset="0"/>
              </a:rPr>
              <a:t>Fifth level</a:t>
            </a:r>
          </a:p>
        </p:txBody>
      </p:sp>
      <p:sp>
        <p:nvSpPr>
          <p:cNvPr id="4099" name="Line 2"/>
          <p:cNvSpPr>
            <a:spLocks noChangeShapeType="1"/>
          </p:cNvSpPr>
          <p:nvPr/>
        </p:nvSpPr>
        <p:spPr bwMode="auto">
          <a:xfrm flipH="1">
            <a:off x="6502400" y="1803400"/>
            <a:ext cx="0" cy="4318000"/>
          </a:xfrm>
          <a:prstGeom prst="line">
            <a:avLst/>
          </a:prstGeom>
          <a:noFill/>
          <a:ln w="12700">
            <a:solidFill>
              <a:srgbClr val="9A9A9A"/>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Tree>
  </p:cSld>
  <p:clrMap bg1="lt1" tx1="dk1" bg2="lt2" tx2="dk2" accent1="accent1" accent2="accent2" accent3="accent3" accent4="accent4" accent5="accent5" accent6="accent6" hlink="hlink" folHlink="folHlink"/>
  <p:sldLayoutIdLst>
    <p:sldLayoutId id="2147483700" r:id="rId1"/>
    <p:sldLayoutId id="2147483701" r:id="rId2"/>
    <p:sldLayoutId id="2147483702" r:id="rId3"/>
    <p:sldLayoutId id="2147483703" r:id="rId4"/>
    <p:sldLayoutId id="2147483704" r:id="rId5"/>
    <p:sldLayoutId id="2147483705" r:id="rId6"/>
    <p:sldLayoutId id="2147483706" r:id="rId7"/>
    <p:sldLayoutId id="2147483707" r:id="rId8"/>
    <p:sldLayoutId id="2147483708" r:id="rId9"/>
    <p:sldLayoutId id="2147483709" r:id="rId10"/>
    <p:sldLayoutId id="2147483710" r:id="rId11"/>
  </p:sldLayoutIdLst>
  <p:transition xmlns:p14="http://schemas.microsoft.com/office/powerpoint/2010/main"/>
  <p:txStyles>
    <p:titleStyle>
      <a:lvl1pPr algn="r" rtl="0" eaLnBrk="0" fontAlgn="base" hangingPunct="0">
        <a:spcBef>
          <a:spcPct val="0"/>
        </a:spcBef>
        <a:spcAft>
          <a:spcPct val="0"/>
        </a:spcAft>
        <a:defRPr sz="2600">
          <a:solidFill>
            <a:schemeClr val="tx1"/>
          </a:solidFill>
          <a:latin typeface="+mj-lt"/>
          <a:ea typeface="+mj-ea"/>
          <a:cs typeface="+mj-cs"/>
          <a:sym typeface="Helvetica Neue Light" charset="0"/>
        </a:defRPr>
      </a:lvl1pPr>
      <a:lvl2pPr algn="r" rtl="0" eaLnBrk="0" fontAlgn="base" hangingPunct="0">
        <a:spcBef>
          <a:spcPct val="0"/>
        </a:spcBef>
        <a:spcAft>
          <a:spcPct val="0"/>
        </a:spcAft>
        <a:defRPr sz="2600">
          <a:solidFill>
            <a:schemeClr val="tx1"/>
          </a:solidFill>
          <a:latin typeface="Helvetica Neue Light" charset="0"/>
          <a:ea typeface="ヒラギノ角ゴ ProN W3" charset="0"/>
          <a:cs typeface="ヒラギノ角ゴ ProN W3" charset="0"/>
          <a:sym typeface="Helvetica Neue Light" charset="0"/>
        </a:defRPr>
      </a:lvl2pPr>
      <a:lvl3pPr algn="r" rtl="0" eaLnBrk="0" fontAlgn="base" hangingPunct="0">
        <a:spcBef>
          <a:spcPct val="0"/>
        </a:spcBef>
        <a:spcAft>
          <a:spcPct val="0"/>
        </a:spcAft>
        <a:defRPr sz="2600">
          <a:solidFill>
            <a:schemeClr val="tx1"/>
          </a:solidFill>
          <a:latin typeface="Helvetica Neue Light" charset="0"/>
          <a:ea typeface="ヒラギノ角ゴ ProN W3" charset="0"/>
          <a:cs typeface="ヒラギノ角ゴ ProN W3" charset="0"/>
          <a:sym typeface="Helvetica Neue Light" charset="0"/>
        </a:defRPr>
      </a:lvl3pPr>
      <a:lvl4pPr algn="r" rtl="0" eaLnBrk="0" fontAlgn="base" hangingPunct="0">
        <a:spcBef>
          <a:spcPct val="0"/>
        </a:spcBef>
        <a:spcAft>
          <a:spcPct val="0"/>
        </a:spcAft>
        <a:defRPr sz="2600">
          <a:solidFill>
            <a:schemeClr val="tx1"/>
          </a:solidFill>
          <a:latin typeface="Helvetica Neue Light" charset="0"/>
          <a:ea typeface="ヒラギノ角ゴ ProN W3" charset="0"/>
          <a:cs typeface="ヒラギノ角ゴ ProN W3" charset="0"/>
          <a:sym typeface="Helvetica Neue Light" charset="0"/>
        </a:defRPr>
      </a:lvl4pPr>
      <a:lvl5pPr algn="r" rtl="0" eaLnBrk="0" fontAlgn="base" hangingPunct="0">
        <a:spcBef>
          <a:spcPct val="0"/>
        </a:spcBef>
        <a:spcAft>
          <a:spcPct val="0"/>
        </a:spcAft>
        <a:defRPr sz="2600">
          <a:solidFill>
            <a:schemeClr val="tx1"/>
          </a:solidFill>
          <a:latin typeface="Helvetica Neue Light" charset="0"/>
          <a:ea typeface="ヒラギノ角ゴ ProN W3" charset="0"/>
          <a:cs typeface="ヒラギノ角ゴ ProN W3" charset="0"/>
          <a:sym typeface="Helvetica Neue Light" charset="0"/>
        </a:defRPr>
      </a:lvl5pPr>
      <a:lvl6pPr marL="457200" algn="r" rtl="0" fontAlgn="base">
        <a:spcBef>
          <a:spcPct val="0"/>
        </a:spcBef>
        <a:spcAft>
          <a:spcPct val="0"/>
        </a:spcAft>
        <a:defRPr sz="2600">
          <a:solidFill>
            <a:schemeClr val="tx1"/>
          </a:solidFill>
          <a:latin typeface="Helvetica Neue Light" charset="0"/>
          <a:ea typeface="ヒラギノ角ゴ ProN W3" charset="0"/>
          <a:cs typeface="ヒラギノ角ゴ ProN W3" charset="0"/>
          <a:sym typeface="Helvetica Neue Light" charset="0"/>
        </a:defRPr>
      </a:lvl6pPr>
      <a:lvl7pPr marL="914400" algn="r" rtl="0" fontAlgn="base">
        <a:spcBef>
          <a:spcPct val="0"/>
        </a:spcBef>
        <a:spcAft>
          <a:spcPct val="0"/>
        </a:spcAft>
        <a:defRPr sz="2600">
          <a:solidFill>
            <a:schemeClr val="tx1"/>
          </a:solidFill>
          <a:latin typeface="Helvetica Neue Light" charset="0"/>
          <a:ea typeface="ヒラギノ角ゴ ProN W3" charset="0"/>
          <a:cs typeface="ヒラギノ角ゴ ProN W3" charset="0"/>
          <a:sym typeface="Helvetica Neue Light" charset="0"/>
        </a:defRPr>
      </a:lvl7pPr>
      <a:lvl8pPr marL="1371600" algn="r" rtl="0" fontAlgn="base">
        <a:spcBef>
          <a:spcPct val="0"/>
        </a:spcBef>
        <a:spcAft>
          <a:spcPct val="0"/>
        </a:spcAft>
        <a:defRPr sz="2600">
          <a:solidFill>
            <a:schemeClr val="tx1"/>
          </a:solidFill>
          <a:latin typeface="Helvetica Neue Light" charset="0"/>
          <a:ea typeface="ヒラギノ角ゴ ProN W3" charset="0"/>
          <a:cs typeface="ヒラギノ角ゴ ProN W3" charset="0"/>
          <a:sym typeface="Helvetica Neue Light" charset="0"/>
        </a:defRPr>
      </a:lvl8pPr>
      <a:lvl9pPr marL="1828800" algn="r" rtl="0" fontAlgn="base">
        <a:spcBef>
          <a:spcPct val="0"/>
        </a:spcBef>
        <a:spcAft>
          <a:spcPct val="0"/>
        </a:spcAft>
        <a:defRPr sz="2600">
          <a:solidFill>
            <a:schemeClr val="tx1"/>
          </a:solidFill>
          <a:latin typeface="Helvetica Neue Light" charset="0"/>
          <a:ea typeface="ヒラギノ角ゴ ProN W3" charset="0"/>
          <a:cs typeface="ヒラギノ角ゴ ProN W3" charset="0"/>
          <a:sym typeface="Helvetica Neue Light" charset="0"/>
        </a:defRPr>
      </a:lvl9pPr>
    </p:titleStyle>
    <p:bodyStyle>
      <a:lvl1pPr marL="342900" indent="-342900" algn="l" rtl="0" eaLnBrk="0" fontAlgn="base" hangingPunct="0">
        <a:spcBef>
          <a:spcPct val="0"/>
        </a:spcBef>
        <a:spcAft>
          <a:spcPct val="0"/>
        </a:spcAft>
        <a:defRPr sz="2000">
          <a:solidFill>
            <a:srgbClr val="727272"/>
          </a:solidFill>
          <a:latin typeface="+mn-lt"/>
          <a:ea typeface="+mn-ea"/>
          <a:cs typeface="+mn-cs"/>
          <a:sym typeface="Helvetica Neue" charset="0"/>
        </a:defRPr>
      </a:lvl1pPr>
      <a:lvl2pPr marL="742950" indent="-285750" algn="l" rtl="0" eaLnBrk="0" fontAlgn="base" hangingPunct="0">
        <a:spcBef>
          <a:spcPct val="0"/>
        </a:spcBef>
        <a:spcAft>
          <a:spcPct val="0"/>
        </a:spcAft>
        <a:defRPr sz="2000">
          <a:solidFill>
            <a:srgbClr val="727272"/>
          </a:solidFill>
          <a:latin typeface="+mn-lt"/>
          <a:ea typeface="+mn-ea"/>
          <a:cs typeface="+mn-cs"/>
          <a:sym typeface="Helvetica Neue" charset="0"/>
        </a:defRPr>
      </a:lvl2pPr>
      <a:lvl3pPr marL="1143000" indent="-228600" algn="l" rtl="0" eaLnBrk="0" fontAlgn="base" hangingPunct="0">
        <a:spcBef>
          <a:spcPct val="0"/>
        </a:spcBef>
        <a:spcAft>
          <a:spcPct val="0"/>
        </a:spcAft>
        <a:defRPr sz="2000">
          <a:solidFill>
            <a:srgbClr val="727272"/>
          </a:solidFill>
          <a:latin typeface="+mn-lt"/>
          <a:ea typeface="+mn-ea"/>
          <a:cs typeface="+mn-cs"/>
          <a:sym typeface="Helvetica Neue" charset="0"/>
        </a:defRPr>
      </a:lvl3pPr>
      <a:lvl4pPr marL="1600200" indent="-228600" algn="l" rtl="0" eaLnBrk="0" fontAlgn="base" hangingPunct="0">
        <a:spcBef>
          <a:spcPct val="0"/>
        </a:spcBef>
        <a:spcAft>
          <a:spcPct val="0"/>
        </a:spcAft>
        <a:defRPr sz="2000">
          <a:solidFill>
            <a:srgbClr val="727272"/>
          </a:solidFill>
          <a:latin typeface="+mn-lt"/>
          <a:ea typeface="+mn-ea"/>
          <a:cs typeface="+mn-cs"/>
          <a:sym typeface="Helvetica Neue" charset="0"/>
        </a:defRPr>
      </a:lvl4pPr>
      <a:lvl5pPr marL="2057400" indent="-228600" algn="l" rtl="0" eaLnBrk="0" fontAlgn="base" hangingPunct="0">
        <a:spcBef>
          <a:spcPct val="0"/>
        </a:spcBef>
        <a:spcAft>
          <a:spcPct val="0"/>
        </a:spcAft>
        <a:defRPr sz="2000">
          <a:solidFill>
            <a:srgbClr val="727272"/>
          </a:solidFill>
          <a:latin typeface="+mn-lt"/>
          <a:ea typeface="+mn-ea"/>
          <a:cs typeface="+mn-cs"/>
          <a:sym typeface="Helvetica Neue" charset="0"/>
        </a:defRPr>
      </a:lvl5pPr>
      <a:lvl6pPr marL="457200" algn="l" rtl="0" fontAlgn="base">
        <a:spcBef>
          <a:spcPct val="0"/>
        </a:spcBef>
        <a:spcAft>
          <a:spcPct val="0"/>
        </a:spcAft>
        <a:defRPr sz="2000">
          <a:solidFill>
            <a:srgbClr val="727272"/>
          </a:solidFill>
          <a:latin typeface="+mn-lt"/>
          <a:ea typeface="+mn-ea"/>
          <a:cs typeface="+mn-cs"/>
          <a:sym typeface="Helvetica Neue" charset="0"/>
        </a:defRPr>
      </a:lvl6pPr>
      <a:lvl7pPr marL="914400" algn="l" rtl="0" fontAlgn="base">
        <a:spcBef>
          <a:spcPct val="0"/>
        </a:spcBef>
        <a:spcAft>
          <a:spcPct val="0"/>
        </a:spcAft>
        <a:defRPr sz="2000">
          <a:solidFill>
            <a:srgbClr val="727272"/>
          </a:solidFill>
          <a:latin typeface="+mn-lt"/>
          <a:ea typeface="+mn-ea"/>
          <a:cs typeface="+mn-cs"/>
          <a:sym typeface="Helvetica Neue" charset="0"/>
        </a:defRPr>
      </a:lvl7pPr>
      <a:lvl8pPr marL="1371600" algn="l" rtl="0" fontAlgn="base">
        <a:spcBef>
          <a:spcPct val="0"/>
        </a:spcBef>
        <a:spcAft>
          <a:spcPct val="0"/>
        </a:spcAft>
        <a:defRPr sz="2000">
          <a:solidFill>
            <a:srgbClr val="727272"/>
          </a:solidFill>
          <a:latin typeface="+mn-lt"/>
          <a:ea typeface="+mn-ea"/>
          <a:cs typeface="+mn-cs"/>
          <a:sym typeface="Helvetica Neue" charset="0"/>
        </a:defRPr>
      </a:lvl8pPr>
      <a:lvl9pPr marL="1828800" algn="l" rtl="0" fontAlgn="base">
        <a:spcBef>
          <a:spcPct val="0"/>
        </a:spcBef>
        <a:spcAft>
          <a:spcPct val="0"/>
        </a:spcAft>
        <a:defRPr sz="2000">
          <a:solidFill>
            <a:srgbClr val="727272"/>
          </a:solidFill>
          <a:latin typeface="+mn-lt"/>
          <a:ea typeface="+mn-ea"/>
          <a:cs typeface="+mn-cs"/>
          <a:sym typeface="Helvetica Neue" charset="0"/>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2" name="Rectangle 1"/>
          <p:cNvSpPr>
            <a:spLocks noGrp="1" noChangeArrowheads="1"/>
          </p:cNvSpPr>
          <p:nvPr>
            <p:ph type="body" idx="1"/>
          </p:nvPr>
        </p:nvSpPr>
        <p:spPr bwMode="auto">
          <a:xfrm>
            <a:off x="431800" y="8813800"/>
            <a:ext cx="8255000" cy="812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vert="horz" wrap="square" lIns="50800" tIns="50800" rIns="50800" bIns="50800" numCol="1" anchor="t" anchorCtr="0" compatLnSpc="1">
            <a:prstTxWarp prst="textNoShape">
              <a:avLst/>
            </a:prstTxWarp>
          </a:bodyPr>
          <a:lstStyle/>
          <a:p>
            <a:pPr lvl="0"/>
            <a:r>
              <a:rPr lang="en-US">
                <a:sym typeface="Helvetica Neue" charset="0"/>
              </a:rPr>
              <a:t>Click to edit Master text styles</a:t>
            </a:r>
          </a:p>
          <a:p>
            <a:pPr lvl="1"/>
            <a:r>
              <a:rPr lang="en-US">
                <a:sym typeface="Helvetica Neue" charset="0"/>
              </a:rPr>
              <a:t>Second level</a:t>
            </a:r>
          </a:p>
          <a:p>
            <a:pPr lvl="2"/>
            <a:r>
              <a:rPr lang="en-US">
                <a:sym typeface="Helvetica Neue" charset="0"/>
              </a:rPr>
              <a:t>Third level</a:t>
            </a:r>
          </a:p>
          <a:p>
            <a:pPr lvl="3"/>
            <a:r>
              <a:rPr lang="en-US">
                <a:sym typeface="Helvetica Neue" charset="0"/>
              </a:rPr>
              <a:t>Fourth level</a:t>
            </a:r>
          </a:p>
          <a:p>
            <a:pPr lvl="4"/>
            <a:r>
              <a:rPr lang="en-US">
                <a:sym typeface="Helvetica Neue" charset="0"/>
              </a:rPr>
              <a:t>Fifth level</a:t>
            </a:r>
          </a:p>
        </p:txBody>
      </p:sp>
      <p:sp>
        <p:nvSpPr>
          <p:cNvPr id="5123" name="Line 2"/>
          <p:cNvSpPr>
            <a:spLocks noChangeShapeType="1"/>
          </p:cNvSpPr>
          <p:nvPr/>
        </p:nvSpPr>
        <p:spPr bwMode="auto">
          <a:xfrm flipH="1">
            <a:off x="4430713" y="1778000"/>
            <a:ext cx="1587" cy="5054600"/>
          </a:xfrm>
          <a:prstGeom prst="line">
            <a:avLst/>
          </a:prstGeom>
          <a:noFill/>
          <a:ln w="12700">
            <a:solidFill>
              <a:srgbClr val="9A9A9A"/>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Tree>
  </p:cSld>
  <p:clrMap bg1="lt1" tx1="dk1" bg2="lt2" tx2="dk2" accent1="accent1" accent2="accent2" accent3="accent3" accent4="accent4" accent5="accent5" accent6="accent6" hlink="hlink" folHlink="folHlink"/>
  <p:sldLayoutIdLst>
    <p:sldLayoutId id="2147483711" r:id="rId1"/>
    <p:sldLayoutId id="2147483712" r:id="rId2"/>
    <p:sldLayoutId id="2147483713" r:id="rId3"/>
    <p:sldLayoutId id="2147483714" r:id="rId4"/>
    <p:sldLayoutId id="2147483715" r:id="rId5"/>
    <p:sldLayoutId id="2147483716" r:id="rId6"/>
    <p:sldLayoutId id="2147483717" r:id="rId7"/>
    <p:sldLayoutId id="2147483718" r:id="rId8"/>
    <p:sldLayoutId id="2147483719" r:id="rId9"/>
    <p:sldLayoutId id="2147483720" r:id="rId10"/>
    <p:sldLayoutId id="2147483721" r:id="rId11"/>
  </p:sldLayoutIdLst>
  <p:transition xmlns:p14="http://schemas.microsoft.com/office/powerpoint/2010/main"/>
  <p:txStyles>
    <p:titleStyle>
      <a:lvl1pPr algn="r" rtl="0" eaLnBrk="0" fontAlgn="base" hangingPunct="0">
        <a:spcBef>
          <a:spcPct val="0"/>
        </a:spcBef>
        <a:spcAft>
          <a:spcPct val="0"/>
        </a:spcAft>
        <a:defRPr sz="2600">
          <a:solidFill>
            <a:schemeClr val="tx1"/>
          </a:solidFill>
          <a:latin typeface="+mj-lt"/>
          <a:ea typeface="+mj-ea"/>
          <a:cs typeface="+mj-cs"/>
          <a:sym typeface="Helvetica Neue Light" charset="0"/>
        </a:defRPr>
      </a:lvl1pPr>
      <a:lvl2pPr algn="r" rtl="0" eaLnBrk="0" fontAlgn="base" hangingPunct="0">
        <a:spcBef>
          <a:spcPct val="0"/>
        </a:spcBef>
        <a:spcAft>
          <a:spcPct val="0"/>
        </a:spcAft>
        <a:defRPr sz="2600">
          <a:solidFill>
            <a:schemeClr val="tx1"/>
          </a:solidFill>
          <a:latin typeface="Helvetica Neue Light" charset="0"/>
          <a:ea typeface="ヒラギノ角ゴ ProN W3" charset="0"/>
          <a:cs typeface="ヒラギノ角ゴ ProN W3" charset="0"/>
          <a:sym typeface="Helvetica Neue Light" charset="0"/>
        </a:defRPr>
      </a:lvl2pPr>
      <a:lvl3pPr algn="r" rtl="0" eaLnBrk="0" fontAlgn="base" hangingPunct="0">
        <a:spcBef>
          <a:spcPct val="0"/>
        </a:spcBef>
        <a:spcAft>
          <a:spcPct val="0"/>
        </a:spcAft>
        <a:defRPr sz="2600">
          <a:solidFill>
            <a:schemeClr val="tx1"/>
          </a:solidFill>
          <a:latin typeface="Helvetica Neue Light" charset="0"/>
          <a:ea typeface="ヒラギノ角ゴ ProN W3" charset="0"/>
          <a:cs typeface="ヒラギノ角ゴ ProN W3" charset="0"/>
          <a:sym typeface="Helvetica Neue Light" charset="0"/>
        </a:defRPr>
      </a:lvl3pPr>
      <a:lvl4pPr algn="r" rtl="0" eaLnBrk="0" fontAlgn="base" hangingPunct="0">
        <a:spcBef>
          <a:spcPct val="0"/>
        </a:spcBef>
        <a:spcAft>
          <a:spcPct val="0"/>
        </a:spcAft>
        <a:defRPr sz="2600">
          <a:solidFill>
            <a:schemeClr val="tx1"/>
          </a:solidFill>
          <a:latin typeface="Helvetica Neue Light" charset="0"/>
          <a:ea typeface="ヒラギノ角ゴ ProN W3" charset="0"/>
          <a:cs typeface="ヒラギノ角ゴ ProN W3" charset="0"/>
          <a:sym typeface="Helvetica Neue Light" charset="0"/>
        </a:defRPr>
      </a:lvl4pPr>
      <a:lvl5pPr algn="r" rtl="0" eaLnBrk="0" fontAlgn="base" hangingPunct="0">
        <a:spcBef>
          <a:spcPct val="0"/>
        </a:spcBef>
        <a:spcAft>
          <a:spcPct val="0"/>
        </a:spcAft>
        <a:defRPr sz="2600">
          <a:solidFill>
            <a:schemeClr val="tx1"/>
          </a:solidFill>
          <a:latin typeface="Helvetica Neue Light" charset="0"/>
          <a:ea typeface="ヒラギノ角ゴ ProN W3" charset="0"/>
          <a:cs typeface="ヒラギノ角ゴ ProN W3" charset="0"/>
          <a:sym typeface="Helvetica Neue Light" charset="0"/>
        </a:defRPr>
      </a:lvl5pPr>
      <a:lvl6pPr marL="457200" algn="r" rtl="0" fontAlgn="base">
        <a:spcBef>
          <a:spcPct val="0"/>
        </a:spcBef>
        <a:spcAft>
          <a:spcPct val="0"/>
        </a:spcAft>
        <a:defRPr sz="2600">
          <a:solidFill>
            <a:schemeClr val="tx1"/>
          </a:solidFill>
          <a:latin typeface="Helvetica Neue Light" charset="0"/>
          <a:ea typeface="ヒラギノ角ゴ ProN W3" charset="0"/>
          <a:cs typeface="ヒラギノ角ゴ ProN W3" charset="0"/>
          <a:sym typeface="Helvetica Neue Light" charset="0"/>
        </a:defRPr>
      </a:lvl6pPr>
      <a:lvl7pPr marL="914400" algn="r" rtl="0" fontAlgn="base">
        <a:spcBef>
          <a:spcPct val="0"/>
        </a:spcBef>
        <a:spcAft>
          <a:spcPct val="0"/>
        </a:spcAft>
        <a:defRPr sz="2600">
          <a:solidFill>
            <a:schemeClr val="tx1"/>
          </a:solidFill>
          <a:latin typeface="Helvetica Neue Light" charset="0"/>
          <a:ea typeface="ヒラギノ角ゴ ProN W3" charset="0"/>
          <a:cs typeface="ヒラギノ角ゴ ProN W3" charset="0"/>
          <a:sym typeface="Helvetica Neue Light" charset="0"/>
        </a:defRPr>
      </a:lvl7pPr>
      <a:lvl8pPr marL="1371600" algn="r" rtl="0" fontAlgn="base">
        <a:spcBef>
          <a:spcPct val="0"/>
        </a:spcBef>
        <a:spcAft>
          <a:spcPct val="0"/>
        </a:spcAft>
        <a:defRPr sz="2600">
          <a:solidFill>
            <a:schemeClr val="tx1"/>
          </a:solidFill>
          <a:latin typeface="Helvetica Neue Light" charset="0"/>
          <a:ea typeface="ヒラギノ角ゴ ProN W3" charset="0"/>
          <a:cs typeface="ヒラギノ角ゴ ProN W3" charset="0"/>
          <a:sym typeface="Helvetica Neue Light" charset="0"/>
        </a:defRPr>
      </a:lvl8pPr>
      <a:lvl9pPr marL="1828800" algn="r" rtl="0" fontAlgn="base">
        <a:spcBef>
          <a:spcPct val="0"/>
        </a:spcBef>
        <a:spcAft>
          <a:spcPct val="0"/>
        </a:spcAft>
        <a:defRPr sz="2600">
          <a:solidFill>
            <a:schemeClr val="tx1"/>
          </a:solidFill>
          <a:latin typeface="Helvetica Neue Light" charset="0"/>
          <a:ea typeface="ヒラギノ角ゴ ProN W3" charset="0"/>
          <a:cs typeface="ヒラギノ角ゴ ProN W3" charset="0"/>
          <a:sym typeface="Helvetica Neue Light" charset="0"/>
        </a:defRPr>
      </a:lvl9pPr>
    </p:titleStyle>
    <p:bodyStyle>
      <a:lvl1pPr marL="342900" indent="-342900" algn="l" rtl="0" eaLnBrk="0" fontAlgn="base" hangingPunct="0">
        <a:spcBef>
          <a:spcPct val="0"/>
        </a:spcBef>
        <a:spcAft>
          <a:spcPct val="0"/>
        </a:spcAft>
        <a:defRPr sz="2000">
          <a:solidFill>
            <a:srgbClr val="727272"/>
          </a:solidFill>
          <a:latin typeface="+mn-lt"/>
          <a:ea typeface="+mn-ea"/>
          <a:cs typeface="+mn-cs"/>
          <a:sym typeface="Helvetica Neue" charset="0"/>
        </a:defRPr>
      </a:lvl1pPr>
      <a:lvl2pPr marL="742950" indent="-285750" algn="l" rtl="0" eaLnBrk="0" fontAlgn="base" hangingPunct="0">
        <a:spcBef>
          <a:spcPct val="0"/>
        </a:spcBef>
        <a:spcAft>
          <a:spcPct val="0"/>
        </a:spcAft>
        <a:defRPr sz="2000">
          <a:solidFill>
            <a:srgbClr val="727272"/>
          </a:solidFill>
          <a:latin typeface="+mn-lt"/>
          <a:ea typeface="+mn-ea"/>
          <a:cs typeface="+mn-cs"/>
          <a:sym typeface="Helvetica Neue" charset="0"/>
        </a:defRPr>
      </a:lvl2pPr>
      <a:lvl3pPr marL="1143000" indent="-228600" algn="l" rtl="0" eaLnBrk="0" fontAlgn="base" hangingPunct="0">
        <a:spcBef>
          <a:spcPct val="0"/>
        </a:spcBef>
        <a:spcAft>
          <a:spcPct val="0"/>
        </a:spcAft>
        <a:defRPr sz="2000">
          <a:solidFill>
            <a:srgbClr val="727272"/>
          </a:solidFill>
          <a:latin typeface="+mn-lt"/>
          <a:ea typeface="+mn-ea"/>
          <a:cs typeface="+mn-cs"/>
          <a:sym typeface="Helvetica Neue" charset="0"/>
        </a:defRPr>
      </a:lvl3pPr>
      <a:lvl4pPr marL="1600200" indent="-228600" algn="l" rtl="0" eaLnBrk="0" fontAlgn="base" hangingPunct="0">
        <a:spcBef>
          <a:spcPct val="0"/>
        </a:spcBef>
        <a:spcAft>
          <a:spcPct val="0"/>
        </a:spcAft>
        <a:defRPr sz="2000">
          <a:solidFill>
            <a:srgbClr val="727272"/>
          </a:solidFill>
          <a:latin typeface="+mn-lt"/>
          <a:ea typeface="+mn-ea"/>
          <a:cs typeface="+mn-cs"/>
          <a:sym typeface="Helvetica Neue" charset="0"/>
        </a:defRPr>
      </a:lvl4pPr>
      <a:lvl5pPr marL="2057400" indent="-228600" algn="l" rtl="0" eaLnBrk="0" fontAlgn="base" hangingPunct="0">
        <a:spcBef>
          <a:spcPct val="0"/>
        </a:spcBef>
        <a:spcAft>
          <a:spcPct val="0"/>
        </a:spcAft>
        <a:defRPr sz="2000">
          <a:solidFill>
            <a:srgbClr val="727272"/>
          </a:solidFill>
          <a:latin typeface="+mn-lt"/>
          <a:ea typeface="+mn-ea"/>
          <a:cs typeface="+mn-cs"/>
          <a:sym typeface="Helvetica Neue" charset="0"/>
        </a:defRPr>
      </a:lvl5pPr>
      <a:lvl6pPr marL="457200" algn="l" rtl="0" fontAlgn="base">
        <a:spcBef>
          <a:spcPct val="0"/>
        </a:spcBef>
        <a:spcAft>
          <a:spcPct val="0"/>
        </a:spcAft>
        <a:defRPr sz="2000">
          <a:solidFill>
            <a:srgbClr val="727272"/>
          </a:solidFill>
          <a:latin typeface="+mn-lt"/>
          <a:ea typeface="+mn-ea"/>
          <a:cs typeface="+mn-cs"/>
          <a:sym typeface="Helvetica Neue" charset="0"/>
        </a:defRPr>
      </a:lvl6pPr>
      <a:lvl7pPr marL="914400" algn="l" rtl="0" fontAlgn="base">
        <a:spcBef>
          <a:spcPct val="0"/>
        </a:spcBef>
        <a:spcAft>
          <a:spcPct val="0"/>
        </a:spcAft>
        <a:defRPr sz="2000">
          <a:solidFill>
            <a:srgbClr val="727272"/>
          </a:solidFill>
          <a:latin typeface="+mn-lt"/>
          <a:ea typeface="+mn-ea"/>
          <a:cs typeface="+mn-cs"/>
          <a:sym typeface="Helvetica Neue" charset="0"/>
        </a:defRPr>
      </a:lvl7pPr>
      <a:lvl8pPr marL="1371600" algn="l" rtl="0" fontAlgn="base">
        <a:spcBef>
          <a:spcPct val="0"/>
        </a:spcBef>
        <a:spcAft>
          <a:spcPct val="0"/>
        </a:spcAft>
        <a:defRPr sz="2000">
          <a:solidFill>
            <a:srgbClr val="727272"/>
          </a:solidFill>
          <a:latin typeface="+mn-lt"/>
          <a:ea typeface="+mn-ea"/>
          <a:cs typeface="+mn-cs"/>
          <a:sym typeface="Helvetica Neue" charset="0"/>
        </a:defRPr>
      </a:lvl8pPr>
      <a:lvl9pPr marL="1828800" algn="l" rtl="0" fontAlgn="base">
        <a:spcBef>
          <a:spcPct val="0"/>
        </a:spcBef>
        <a:spcAft>
          <a:spcPct val="0"/>
        </a:spcAft>
        <a:defRPr sz="2000">
          <a:solidFill>
            <a:srgbClr val="727272"/>
          </a:solidFill>
          <a:latin typeface="+mn-lt"/>
          <a:ea typeface="+mn-ea"/>
          <a:cs typeface="+mn-cs"/>
          <a:sym typeface="Helvetica Neue" charset="0"/>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6" name="Rectangle 1"/>
          <p:cNvSpPr>
            <a:spLocks noGrp="1" noChangeArrowheads="1"/>
          </p:cNvSpPr>
          <p:nvPr>
            <p:ph type="body" idx="1"/>
          </p:nvPr>
        </p:nvSpPr>
        <p:spPr bwMode="auto">
          <a:xfrm>
            <a:off x="431800" y="8813800"/>
            <a:ext cx="8255000" cy="812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vert="horz" wrap="square" lIns="50800" tIns="50800" rIns="50800" bIns="50800" numCol="1" anchor="t" anchorCtr="0" compatLnSpc="1">
            <a:prstTxWarp prst="textNoShape">
              <a:avLst/>
            </a:prstTxWarp>
          </a:bodyPr>
          <a:lstStyle/>
          <a:p>
            <a:pPr lvl="0"/>
            <a:r>
              <a:rPr lang="en-US">
                <a:sym typeface="Helvetica Neue" charset="0"/>
              </a:rPr>
              <a:t>Click to edit Master text styles</a:t>
            </a:r>
          </a:p>
          <a:p>
            <a:pPr lvl="1"/>
            <a:r>
              <a:rPr lang="en-US">
                <a:sym typeface="Helvetica Neue" charset="0"/>
              </a:rPr>
              <a:t>Second level</a:t>
            </a:r>
          </a:p>
          <a:p>
            <a:pPr lvl="2"/>
            <a:r>
              <a:rPr lang="en-US">
                <a:sym typeface="Helvetica Neue" charset="0"/>
              </a:rPr>
              <a:t>Third level</a:t>
            </a:r>
          </a:p>
          <a:p>
            <a:pPr lvl="3"/>
            <a:r>
              <a:rPr lang="en-US">
                <a:sym typeface="Helvetica Neue" charset="0"/>
              </a:rPr>
              <a:t>Fourth level</a:t>
            </a:r>
          </a:p>
          <a:p>
            <a:pPr lvl="4"/>
            <a:r>
              <a:rPr lang="en-US">
                <a:sym typeface="Helvetica Neue" charset="0"/>
              </a:rPr>
              <a:t>Fifth level</a:t>
            </a:r>
          </a:p>
        </p:txBody>
      </p:sp>
      <p:sp>
        <p:nvSpPr>
          <p:cNvPr id="6147" name="Line 2"/>
          <p:cNvSpPr>
            <a:spLocks noChangeShapeType="1"/>
          </p:cNvSpPr>
          <p:nvPr/>
        </p:nvSpPr>
        <p:spPr bwMode="auto">
          <a:xfrm flipH="1">
            <a:off x="6488113" y="508000"/>
            <a:ext cx="1587" cy="8013700"/>
          </a:xfrm>
          <a:prstGeom prst="line">
            <a:avLst/>
          </a:prstGeom>
          <a:noFill/>
          <a:ln w="12700">
            <a:solidFill>
              <a:srgbClr val="9A9A9A"/>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Tree>
  </p:cSld>
  <p:clrMap bg1="lt1" tx1="dk1" bg2="lt2" tx2="dk2" accent1="accent1" accent2="accent2" accent3="accent3" accent4="accent4" accent5="accent5" accent6="accent6" hlink="hlink" folHlink="folHlink"/>
  <p:sldLayoutIdLst>
    <p:sldLayoutId id="2147483722" r:id="rId1"/>
    <p:sldLayoutId id="2147483723" r:id="rId2"/>
    <p:sldLayoutId id="2147483724" r:id="rId3"/>
    <p:sldLayoutId id="2147483725" r:id="rId4"/>
    <p:sldLayoutId id="2147483726" r:id="rId5"/>
    <p:sldLayoutId id="2147483727" r:id="rId6"/>
    <p:sldLayoutId id="2147483728" r:id="rId7"/>
    <p:sldLayoutId id="2147483729" r:id="rId8"/>
    <p:sldLayoutId id="2147483730" r:id="rId9"/>
    <p:sldLayoutId id="2147483731" r:id="rId10"/>
    <p:sldLayoutId id="2147483732" r:id="rId11"/>
  </p:sldLayoutIdLst>
  <p:transition xmlns:p14="http://schemas.microsoft.com/office/powerpoint/2010/main"/>
  <p:txStyles>
    <p:titleStyle>
      <a:lvl1pPr algn="r" rtl="0" eaLnBrk="0" fontAlgn="base" hangingPunct="0">
        <a:spcBef>
          <a:spcPct val="0"/>
        </a:spcBef>
        <a:spcAft>
          <a:spcPct val="0"/>
        </a:spcAft>
        <a:defRPr sz="2600">
          <a:solidFill>
            <a:schemeClr val="tx1"/>
          </a:solidFill>
          <a:latin typeface="+mj-lt"/>
          <a:ea typeface="+mj-ea"/>
          <a:cs typeface="+mj-cs"/>
          <a:sym typeface="Helvetica Neue Light" charset="0"/>
        </a:defRPr>
      </a:lvl1pPr>
      <a:lvl2pPr algn="r" rtl="0" eaLnBrk="0" fontAlgn="base" hangingPunct="0">
        <a:spcBef>
          <a:spcPct val="0"/>
        </a:spcBef>
        <a:spcAft>
          <a:spcPct val="0"/>
        </a:spcAft>
        <a:defRPr sz="2600">
          <a:solidFill>
            <a:schemeClr val="tx1"/>
          </a:solidFill>
          <a:latin typeface="Helvetica Neue Light" charset="0"/>
          <a:ea typeface="ヒラギノ角ゴ ProN W3" charset="0"/>
          <a:cs typeface="ヒラギノ角ゴ ProN W3" charset="0"/>
          <a:sym typeface="Helvetica Neue Light" charset="0"/>
        </a:defRPr>
      </a:lvl2pPr>
      <a:lvl3pPr algn="r" rtl="0" eaLnBrk="0" fontAlgn="base" hangingPunct="0">
        <a:spcBef>
          <a:spcPct val="0"/>
        </a:spcBef>
        <a:spcAft>
          <a:spcPct val="0"/>
        </a:spcAft>
        <a:defRPr sz="2600">
          <a:solidFill>
            <a:schemeClr val="tx1"/>
          </a:solidFill>
          <a:latin typeface="Helvetica Neue Light" charset="0"/>
          <a:ea typeface="ヒラギノ角ゴ ProN W3" charset="0"/>
          <a:cs typeface="ヒラギノ角ゴ ProN W3" charset="0"/>
          <a:sym typeface="Helvetica Neue Light" charset="0"/>
        </a:defRPr>
      </a:lvl3pPr>
      <a:lvl4pPr algn="r" rtl="0" eaLnBrk="0" fontAlgn="base" hangingPunct="0">
        <a:spcBef>
          <a:spcPct val="0"/>
        </a:spcBef>
        <a:spcAft>
          <a:spcPct val="0"/>
        </a:spcAft>
        <a:defRPr sz="2600">
          <a:solidFill>
            <a:schemeClr val="tx1"/>
          </a:solidFill>
          <a:latin typeface="Helvetica Neue Light" charset="0"/>
          <a:ea typeface="ヒラギノ角ゴ ProN W3" charset="0"/>
          <a:cs typeface="ヒラギノ角ゴ ProN W3" charset="0"/>
          <a:sym typeface="Helvetica Neue Light" charset="0"/>
        </a:defRPr>
      </a:lvl4pPr>
      <a:lvl5pPr algn="r" rtl="0" eaLnBrk="0" fontAlgn="base" hangingPunct="0">
        <a:spcBef>
          <a:spcPct val="0"/>
        </a:spcBef>
        <a:spcAft>
          <a:spcPct val="0"/>
        </a:spcAft>
        <a:defRPr sz="2600">
          <a:solidFill>
            <a:schemeClr val="tx1"/>
          </a:solidFill>
          <a:latin typeface="Helvetica Neue Light" charset="0"/>
          <a:ea typeface="ヒラギノ角ゴ ProN W3" charset="0"/>
          <a:cs typeface="ヒラギノ角ゴ ProN W3" charset="0"/>
          <a:sym typeface="Helvetica Neue Light" charset="0"/>
        </a:defRPr>
      </a:lvl5pPr>
      <a:lvl6pPr marL="457200" algn="r" rtl="0" fontAlgn="base">
        <a:spcBef>
          <a:spcPct val="0"/>
        </a:spcBef>
        <a:spcAft>
          <a:spcPct val="0"/>
        </a:spcAft>
        <a:defRPr sz="2600">
          <a:solidFill>
            <a:schemeClr val="tx1"/>
          </a:solidFill>
          <a:latin typeface="Helvetica Neue Light" charset="0"/>
          <a:ea typeface="ヒラギノ角ゴ ProN W3" charset="0"/>
          <a:cs typeface="ヒラギノ角ゴ ProN W3" charset="0"/>
          <a:sym typeface="Helvetica Neue Light" charset="0"/>
        </a:defRPr>
      </a:lvl6pPr>
      <a:lvl7pPr marL="914400" algn="r" rtl="0" fontAlgn="base">
        <a:spcBef>
          <a:spcPct val="0"/>
        </a:spcBef>
        <a:spcAft>
          <a:spcPct val="0"/>
        </a:spcAft>
        <a:defRPr sz="2600">
          <a:solidFill>
            <a:schemeClr val="tx1"/>
          </a:solidFill>
          <a:latin typeface="Helvetica Neue Light" charset="0"/>
          <a:ea typeface="ヒラギノ角ゴ ProN W3" charset="0"/>
          <a:cs typeface="ヒラギノ角ゴ ProN W3" charset="0"/>
          <a:sym typeface="Helvetica Neue Light" charset="0"/>
        </a:defRPr>
      </a:lvl7pPr>
      <a:lvl8pPr marL="1371600" algn="r" rtl="0" fontAlgn="base">
        <a:spcBef>
          <a:spcPct val="0"/>
        </a:spcBef>
        <a:spcAft>
          <a:spcPct val="0"/>
        </a:spcAft>
        <a:defRPr sz="2600">
          <a:solidFill>
            <a:schemeClr val="tx1"/>
          </a:solidFill>
          <a:latin typeface="Helvetica Neue Light" charset="0"/>
          <a:ea typeface="ヒラギノ角ゴ ProN W3" charset="0"/>
          <a:cs typeface="ヒラギノ角ゴ ProN W3" charset="0"/>
          <a:sym typeface="Helvetica Neue Light" charset="0"/>
        </a:defRPr>
      </a:lvl8pPr>
      <a:lvl9pPr marL="1828800" algn="r" rtl="0" fontAlgn="base">
        <a:spcBef>
          <a:spcPct val="0"/>
        </a:spcBef>
        <a:spcAft>
          <a:spcPct val="0"/>
        </a:spcAft>
        <a:defRPr sz="2600">
          <a:solidFill>
            <a:schemeClr val="tx1"/>
          </a:solidFill>
          <a:latin typeface="Helvetica Neue Light" charset="0"/>
          <a:ea typeface="ヒラギノ角ゴ ProN W3" charset="0"/>
          <a:cs typeface="ヒラギノ角ゴ ProN W3" charset="0"/>
          <a:sym typeface="Helvetica Neue Light" charset="0"/>
        </a:defRPr>
      </a:lvl9pPr>
    </p:titleStyle>
    <p:bodyStyle>
      <a:lvl1pPr marL="342900" indent="-342900" algn="l" rtl="0" eaLnBrk="0" fontAlgn="base" hangingPunct="0">
        <a:spcBef>
          <a:spcPct val="0"/>
        </a:spcBef>
        <a:spcAft>
          <a:spcPct val="0"/>
        </a:spcAft>
        <a:defRPr sz="2000">
          <a:solidFill>
            <a:srgbClr val="727272"/>
          </a:solidFill>
          <a:latin typeface="+mn-lt"/>
          <a:ea typeface="+mn-ea"/>
          <a:cs typeface="+mn-cs"/>
          <a:sym typeface="Helvetica Neue" charset="0"/>
        </a:defRPr>
      </a:lvl1pPr>
      <a:lvl2pPr marL="742950" indent="-285750" algn="l" rtl="0" eaLnBrk="0" fontAlgn="base" hangingPunct="0">
        <a:spcBef>
          <a:spcPct val="0"/>
        </a:spcBef>
        <a:spcAft>
          <a:spcPct val="0"/>
        </a:spcAft>
        <a:defRPr sz="2000">
          <a:solidFill>
            <a:srgbClr val="727272"/>
          </a:solidFill>
          <a:latin typeface="+mn-lt"/>
          <a:ea typeface="+mn-ea"/>
          <a:cs typeface="+mn-cs"/>
          <a:sym typeface="Helvetica Neue" charset="0"/>
        </a:defRPr>
      </a:lvl2pPr>
      <a:lvl3pPr marL="1143000" indent="-228600" algn="l" rtl="0" eaLnBrk="0" fontAlgn="base" hangingPunct="0">
        <a:spcBef>
          <a:spcPct val="0"/>
        </a:spcBef>
        <a:spcAft>
          <a:spcPct val="0"/>
        </a:spcAft>
        <a:defRPr sz="2000">
          <a:solidFill>
            <a:srgbClr val="727272"/>
          </a:solidFill>
          <a:latin typeface="+mn-lt"/>
          <a:ea typeface="+mn-ea"/>
          <a:cs typeface="+mn-cs"/>
          <a:sym typeface="Helvetica Neue" charset="0"/>
        </a:defRPr>
      </a:lvl3pPr>
      <a:lvl4pPr marL="1600200" indent="-228600" algn="l" rtl="0" eaLnBrk="0" fontAlgn="base" hangingPunct="0">
        <a:spcBef>
          <a:spcPct val="0"/>
        </a:spcBef>
        <a:spcAft>
          <a:spcPct val="0"/>
        </a:spcAft>
        <a:defRPr sz="2000">
          <a:solidFill>
            <a:srgbClr val="727272"/>
          </a:solidFill>
          <a:latin typeface="+mn-lt"/>
          <a:ea typeface="+mn-ea"/>
          <a:cs typeface="+mn-cs"/>
          <a:sym typeface="Helvetica Neue" charset="0"/>
        </a:defRPr>
      </a:lvl4pPr>
      <a:lvl5pPr marL="2057400" indent="-228600" algn="l" rtl="0" eaLnBrk="0" fontAlgn="base" hangingPunct="0">
        <a:spcBef>
          <a:spcPct val="0"/>
        </a:spcBef>
        <a:spcAft>
          <a:spcPct val="0"/>
        </a:spcAft>
        <a:defRPr sz="2000">
          <a:solidFill>
            <a:srgbClr val="727272"/>
          </a:solidFill>
          <a:latin typeface="+mn-lt"/>
          <a:ea typeface="+mn-ea"/>
          <a:cs typeface="+mn-cs"/>
          <a:sym typeface="Helvetica Neue" charset="0"/>
        </a:defRPr>
      </a:lvl5pPr>
      <a:lvl6pPr marL="457200" algn="l" rtl="0" fontAlgn="base">
        <a:spcBef>
          <a:spcPct val="0"/>
        </a:spcBef>
        <a:spcAft>
          <a:spcPct val="0"/>
        </a:spcAft>
        <a:defRPr sz="2000">
          <a:solidFill>
            <a:srgbClr val="727272"/>
          </a:solidFill>
          <a:latin typeface="+mn-lt"/>
          <a:ea typeface="+mn-ea"/>
          <a:cs typeface="+mn-cs"/>
          <a:sym typeface="Helvetica Neue" charset="0"/>
        </a:defRPr>
      </a:lvl6pPr>
      <a:lvl7pPr marL="914400" algn="l" rtl="0" fontAlgn="base">
        <a:spcBef>
          <a:spcPct val="0"/>
        </a:spcBef>
        <a:spcAft>
          <a:spcPct val="0"/>
        </a:spcAft>
        <a:defRPr sz="2000">
          <a:solidFill>
            <a:srgbClr val="727272"/>
          </a:solidFill>
          <a:latin typeface="+mn-lt"/>
          <a:ea typeface="+mn-ea"/>
          <a:cs typeface="+mn-cs"/>
          <a:sym typeface="Helvetica Neue" charset="0"/>
        </a:defRPr>
      </a:lvl7pPr>
      <a:lvl8pPr marL="1371600" algn="l" rtl="0" fontAlgn="base">
        <a:spcBef>
          <a:spcPct val="0"/>
        </a:spcBef>
        <a:spcAft>
          <a:spcPct val="0"/>
        </a:spcAft>
        <a:defRPr sz="2000">
          <a:solidFill>
            <a:srgbClr val="727272"/>
          </a:solidFill>
          <a:latin typeface="+mn-lt"/>
          <a:ea typeface="+mn-ea"/>
          <a:cs typeface="+mn-cs"/>
          <a:sym typeface="Helvetica Neue" charset="0"/>
        </a:defRPr>
      </a:lvl8pPr>
      <a:lvl9pPr marL="1828800" algn="l" rtl="0" fontAlgn="base">
        <a:spcBef>
          <a:spcPct val="0"/>
        </a:spcBef>
        <a:spcAft>
          <a:spcPct val="0"/>
        </a:spcAft>
        <a:defRPr sz="2000">
          <a:solidFill>
            <a:srgbClr val="727272"/>
          </a:solidFill>
          <a:latin typeface="+mn-lt"/>
          <a:ea typeface="+mn-ea"/>
          <a:cs typeface="+mn-cs"/>
          <a:sym typeface="Helvetica Neue" charset="0"/>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70" name="Rectangle 1"/>
          <p:cNvSpPr>
            <a:spLocks noGrp="1" noChangeArrowheads="1"/>
          </p:cNvSpPr>
          <p:nvPr>
            <p:ph type="body" idx="1"/>
          </p:nvPr>
        </p:nvSpPr>
        <p:spPr bwMode="auto">
          <a:xfrm>
            <a:off x="431800" y="8813800"/>
            <a:ext cx="8255000" cy="812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vert="horz" wrap="square" lIns="50800" tIns="50800" rIns="50800" bIns="50800" numCol="1" anchor="t" anchorCtr="0" compatLnSpc="1">
            <a:prstTxWarp prst="textNoShape">
              <a:avLst/>
            </a:prstTxWarp>
          </a:bodyPr>
          <a:lstStyle/>
          <a:p>
            <a:pPr lvl="0"/>
            <a:r>
              <a:rPr lang="en-US">
                <a:sym typeface="Helvetica Neue" charset="0"/>
              </a:rPr>
              <a:t>Click to edit Master text styles</a:t>
            </a:r>
          </a:p>
          <a:p>
            <a:pPr lvl="1"/>
            <a:r>
              <a:rPr lang="en-US">
                <a:sym typeface="Helvetica Neue" charset="0"/>
              </a:rPr>
              <a:t>Second level</a:t>
            </a:r>
          </a:p>
          <a:p>
            <a:pPr lvl="2"/>
            <a:r>
              <a:rPr lang="en-US">
                <a:sym typeface="Helvetica Neue" charset="0"/>
              </a:rPr>
              <a:t>Third level</a:t>
            </a:r>
          </a:p>
          <a:p>
            <a:pPr lvl="3"/>
            <a:r>
              <a:rPr lang="en-US">
                <a:sym typeface="Helvetica Neue" charset="0"/>
              </a:rPr>
              <a:t>Fourth level</a:t>
            </a:r>
          </a:p>
          <a:p>
            <a:pPr lvl="4"/>
            <a:r>
              <a:rPr lang="en-US">
                <a:sym typeface="Helvetica Neue" charset="0"/>
              </a:rPr>
              <a:t>Fifth level</a:t>
            </a:r>
          </a:p>
        </p:txBody>
      </p:sp>
      <p:sp>
        <p:nvSpPr>
          <p:cNvPr id="7171" name="Line 2"/>
          <p:cNvSpPr>
            <a:spLocks noChangeShapeType="1"/>
          </p:cNvSpPr>
          <p:nvPr/>
        </p:nvSpPr>
        <p:spPr bwMode="auto">
          <a:xfrm flipH="1">
            <a:off x="4443413" y="1776413"/>
            <a:ext cx="1587" cy="5068887"/>
          </a:xfrm>
          <a:prstGeom prst="line">
            <a:avLst/>
          </a:prstGeom>
          <a:noFill/>
          <a:ln w="12700">
            <a:solidFill>
              <a:srgbClr val="9A9A9A"/>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7172" name="Line 3"/>
          <p:cNvSpPr>
            <a:spLocks noChangeShapeType="1"/>
          </p:cNvSpPr>
          <p:nvPr/>
        </p:nvSpPr>
        <p:spPr bwMode="auto">
          <a:xfrm flipH="1">
            <a:off x="8545513" y="1776413"/>
            <a:ext cx="1587" cy="5068887"/>
          </a:xfrm>
          <a:prstGeom prst="line">
            <a:avLst/>
          </a:prstGeom>
          <a:noFill/>
          <a:ln w="12700">
            <a:solidFill>
              <a:srgbClr val="9A9A9A"/>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Tree>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Lst>
  <p:transition xmlns:p14="http://schemas.microsoft.com/office/powerpoint/2010/main"/>
  <p:txStyles>
    <p:titleStyle>
      <a:lvl1pPr algn="r" rtl="0" eaLnBrk="0" fontAlgn="base" hangingPunct="0">
        <a:spcBef>
          <a:spcPct val="0"/>
        </a:spcBef>
        <a:spcAft>
          <a:spcPct val="0"/>
        </a:spcAft>
        <a:defRPr sz="2600">
          <a:solidFill>
            <a:schemeClr val="tx1"/>
          </a:solidFill>
          <a:latin typeface="+mj-lt"/>
          <a:ea typeface="+mj-ea"/>
          <a:cs typeface="+mj-cs"/>
          <a:sym typeface="Helvetica Neue Light" charset="0"/>
        </a:defRPr>
      </a:lvl1pPr>
      <a:lvl2pPr algn="r" rtl="0" eaLnBrk="0" fontAlgn="base" hangingPunct="0">
        <a:spcBef>
          <a:spcPct val="0"/>
        </a:spcBef>
        <a:spcAft>
          <a:spcPct val="0"/>
        </a:spcAft>
        <a:defRPr sz="2600">
          <a:solidFill>
            <a:schemeClr val="tx1"/>
          </a:solidFill>
          <a:latin typeface="Helvetica Neue Light" charset="0"/>
          <a:ea typeface="ヒラギノ角ゴ ProN W3" charset="0"/>
          <a:cs typeface="ヒラギノ角ゴ ProN W3" charset="0"/>
          <a:sym typeface="Helvetica Neue Light" charset="0"/>
        </a:defRPr>
      </a:lvl2pPr>
      <a:lvl3pPr algn="r" rtl="0" eaLnBrk="0" fontAlgn="base" hangingPunct="0">
        <a:spcBef>
          <a:spcPct val="0"/>
        </a:spcBef>
        <a:spcAft>
          <a:spcPct val="0"/>
        </a:spcAft>
        <a:defRPr sz="2600">
          <a:solidFill>
            <a:schemeClr val="tx1"/>
          </a:solidFill>
          <a:latin typeface="Helvetica Neue Light" charset="0"/>
          <a:ea typeface="ヒラギノ角ゴ ProN W3" charset="0"/>
          <a:cs typeface="ヒラギノ角ゴ ProN W3" charset="0"/>
          <a:sym typeface="Helvetica Neue Light" charset="0"/>
        </a:defRPr>
      </a:lvl3pPr>
      <a:lvl4pPr algn="r" rtl="0" eaLnBrk="0" fontAlgn="base" hangingPunct="0">
        <a:spcBef>
          <a:spcPct val="0"/>
        </a:spcBef>
        <a:spcAft>
          <a:spcPct val="0"/>
        </a:spcAft>
        <a:defRPr sz="2600">
          <a:solidFill>
            <a:schemeClr val="tx1"/>
          </a:solidFill>
          <a:latin typeface="Helvetica Neue Light" charset="0"/>
          <a:ea typeface="ヒラギノ角ゴ ProN W3" charset="0"/>
          <a:cs typeface="ヒラギノ角ゴ ProN W3" charset="0"/>
          <a:sym typeface="Helvetica Neue Light" charset="0"/>
        </a:defRPr>
      </a:lvl4pPr>
      <a:lvl5pPr algn="r" rtl="0" eaLnBrk="0" fontAlgn="base" hangingPunct="0">
        <a:spcBef>
          <a:spcPct val="0"/>
        </a:spcBef>
        <a:spcAft>
          <a:spcPct val="0"/>
        </a:spcAft>
        <a:defRPr sz="2600">
          <a:solidFill>
            <a:schemeClr val="tx1"/>
          </a:solidFill>
          <a:latin typeface="Helvetica Neue Light" charset="0"/>
          <a:ea typeface="ヒラギノ角ゴ ProN W3" charset="0"/>
          <a:cs typeface="ヒラギノ角ゴ ProN W3" charset="0"/>
          <a:sym typeface="Helvetica Neue Light" charset="0"/>
        </a:defRPr>
      </a:lvl5pPr>
      <a:lvl6pPr marL="457200" algn="r" rtl="0" fontAlgn="base">
        <a:spcBef>
          <a:spcPct val="0"/>
        </a:spcBef>
        <a:spcAft>
          <a:spcPct val="0"/>
        </a:spcAft>
        <a:defRPr sz="2600">
          <a:solidFill>
            <a:schemeClr val="tx1"/>
          </a:solidFill>
          <a:latin typeface="Helvetica Neue Light" charset="0"/>
          <a:ea typeface="ヒラギノ角ゴ ProN W3" charset="0"/>
          <a:cs typeface="ヒラギノ角ゴ ProN W3" charset="0"/>
          <a:sym typeface="Helvetica Neue Light" charset="0"/>
        </a:defRPr>
      </a:lvl6pPr>
      <a:lvl7pPr marL="914400" algn="r" rtl="0" fontAlgn="base">
        <a:spcBef>
          <a:spcPct val="0"/>
        </a:spcBef>
        <a:spcAft>
          <a:spcPct val="0"/>
        </a:spcAft>
        <a:defRPr sz="2600">
          <a:solidFill>
            <a:schemeClr val="tx1"/>
          </a:solidFill>
          <a:latin typeface="Helvetica Neue Light" charset="0"/>
          <a:ea typeface="ヒラギノ角ゴ ProN W3" charset="0"/>
          <a:cs typeface="ヒラギノ角ゴ ProN W3" charset="0"/>
          <a:sym typeface="Helvetica Neue Light" charset="0"/>
        </a:defRPr>
      </a:lvl7pPr>
      <a:lvl8pPr marL="1371600" algn="r" rtl="0" fontAlgn="base">
        <a:spcBef>
          <a:spcPct val="0"/>
        </a:spcBef>
        <a:spcAft>
          <a:spcPct val="0"/>
        </a:spcAft>
        <a:defRPr sz="2600">
          <a:solidFill>
            <a:schemeClr val="tx1"/>
          </a:solidFill>
          <a:latin typeface="Helvetica Neue Light" charset="0"/>
          <a:ea typeface="ヒラギノ角ゴ ProN W3" charset="0"/>
          <a:cs typeface="ヒラギノ角ゴ ProN W3" charset="0"/>
          <a:sym typeface="Helvetica Neue Light" charset="0"/>
        </a:defRPr>
      </a:lvl8pPr>
      <a:lvl9pPr marL="1828800" algn="r" rtl="0" fontAlgn="base">
        <a:spcBef>
          <a:spcPct val="0"/>
        </a:spcBef>
        <a:spcAft>
          <a:spcPct val="0"/>
        </a:spcAft>
        <a:defRPr sz="2600">
          <a:solidFill>
            <a:schemeClr val="tx1"/>
          </a:solidFill>
          <a:latin typeface="Helvetica Neue Light" charset="0"/>
          <a:ea typeface="ヒラギノ角ゴ ProN W3" charset="0"/>
          <a:cs typeface="ヒラギノ角ゴ ProN W3" charset="0"/>
          <a:sym typeface="Helvetica Neue Light" charset="0"/>
        </a:defRPr>
      </a:lvl9pPr>
    </p:titleStyle>
    <p:bodyStyle>
      <a:lvl1pPr marL="342900" indent="-342900" algn="l" rtl="0" eaLnBrk="0" fontAlgn="base" hangingPunct="0">
        <a:spcBef>
          <a:spcPct val="0"/>
        </a:spcBef>
        <a:spcAft>
          <a:spcPct val="0"/>
        </a:spcAft>
        <a:defRPr sz="2000">
          <a:solidFill>
            <a:srgbClr val="727272"/>
          </a:solidFill>
          <a:latin typeface="+mn-lt"/>
          <a:ea typeface="+mn-ea"/>
          <a:cs typeface="+mn-cs"/>
          <a:sym typeface="Helvetica Neue" charset="0"/>
        </a:defRPr>
      </a:lvl1pPr>
      <a:lvl2pPr marL="742950" indent="-285750" algn="l" rtl="0" eaLnBrk="0" fontAlgn="base" hangingPunct="0">
        <a:spcBef>
          <a:spcPct val="0"/>
        </a:spcBef>
        <a:spcAft>
          <a:spcPct val="0"/>
        </a:spcAft>
        <a:defRPr sz="2000">
          <a:solidFill>
            <a:srgbClr val="727272"/>
          </a:solidFill>
          <a:latin typeface="+mn-lt"/>
          <a:ea typeface="+mn-ea"/>
          <a:cs typeface="+mn-cs"/>
          <a:sym typeface="Helvetica Neue" charset="0"/>
        </a:defRPr>
      </a:lvl2pPr>
      <a:lvl3pPr marL="1143000" indent="-228600" algn="l" rtl="0" eaLnBrk="0" fontAlgn="base" hangingPunct="0">
        <a:spcBef>
          <a:spcPct val="0"/>
        </a:spcBef>
        <a:spcAft>
          <a:spcPct val="0"/>
        </a:spcAft>
        <a:defRPr sz="2000">
          <a:solidFill>
            <a:srgbClr val="727272"/>
          </a:solidFill>
          <a:latin typeface="+mn-lt"/>
          <a:ea typeface="+mn-ea"/>
          <a:cs typeface="+mn-cs"/>
          <a:sym typeface="Helvetica Neue" charset="0"/>
        </a:defRPr>
      </a:lvl3pPr>
      <a:lvl4pPr marL="1600200" indent="-228600" algn="l" rtl="0" eaLnBrk="0" fontAlgn="base" hangingPunct="0">
        <a:spcBef>
          <a:spcPct val="0"/>
        </a:spcBef>
        <a:spcAft>
          <a:spcPct val="0"/>
        </a:spcAft>
        <a:defRPr sz="2000">
          <a:solidFill>
            <a:srgbClr val="727272"/>
          </a:solidFill>
          <a:latin typeface="+mn-lt"/>
          <a:ea typeface="+mn-ea"/>
          <a:cs typeface="+mn-cs"/>
          <a:sym typeface="Helvetica Neue" charset="0"/>
        </a:defRPr>
      </a:lvl4pPr>
      <a:lvl5pPr marL="2057400" indent="-228600" algn="l" rtl="0" eaLnBrk="0" fontAlgn="base" hangingPunct="0">
        <a:spcBef>
          <a:spcPct val="0"/>
        </a:spcBef>
        <a:spcAft>
          <a:spcPct val="0"/>
        </a:spcAft>
        <a:defRPr sz="2000">
          <a:solidFill>
            <a:srgbClr val="727272"/>
          </a:solidFill>
          <a:latin typeface="+mn-lt"/>
          <a:ea typeface="+mn-ea"/>
          <a:cs typeface="+mn-cs"/>
          <a:sym typeface="Helvetica Neue" charset="0"/>
        </a:defRPr>
      </a:lvl5pPr>
      <a:lvl6pPr marL="457200" algn="l" rtl="0" fontAlgn="base">
        <a:spcBef>
          <a:spcPct val="0"/>
        </a:spcBef>
        <a:spcAft>
          <a:spcPct val="0"/>
        </a:spcAft>
        <a:defRPr sz="2000">
          <a:solidFill>
            <a:srgbClr val="727272"/>
          </a:solidFill>
          <a:latin typeface="+mn-lt"/>
          <a:ea typeface="+mn-ea"/>
          <a:cs typeface="+mn-cs"/>
          <a:sym typeface="Helvetica Neue" charset="0"/>
        </a:defRPr>
      </a:lvl6pPr>
      <a:lvl7pPr marL="914400" algn="l" rtl="0" fontAlgn="base">
        <a:spcBef>
          <a:spcPct val="0"/>
        </a:spcBef>
        <a:spcAft>
          <a:spcPct val="0"/>
        </a:spcAft>
        <a:defRPr sz="2000">
          <a:solidFill>
            <a:srgbClr val="727272"/>
          </a:solidFill>
          <a:latin typeface="+mn-lt"/>
          <a:ea typeface="+mn-ea"/>
          <a:cs typeface="+mn-cs"/>
          <a:sym typeface="Helvetica Neue" charset="0"/>
        </a:defRPr>
      </a:lvl7pPr>
      <a:lvl8pPr marL="1371600" algn="l" rtl="0" fontAlgn="base">
        <a:spcBef>
          <a:spcPct val="0"/>
        </a:spcBef>
        <a:spcAft>
          <a:spcPct val="0"/>
        </a:spcAft>
        <a:defRPr sz="2000">
          <a:solidFill>
            <a:srgbClr val="727272"/>
          </a:solidFill>
          <a:latin typeface="+mn-lt"/>
          <a:ea typeface="+mn-ea"/>
          <a:cs typeface="+mn-cs"/>
          <a:sym typeface="Helvetica Neue" charset="0"/>
        </a:defRPr>
      </a:lvl8pPr>
      <a:lvl9pPr marL="1828800" algn="l" rtl="0" fontAlgn="base">
        <a:spcBef>
          <a:spcPct val="0"/>
        </a:spcBef>
        <a:spcAft>
          <a:spcPct val="0"/>
        </a:spcAft>
        <a:defRPr sz="2000">
          <a:solidFill>
            <a:srgbClr val="727272"/>
          </a:solidFill>
          <a:latin typeface="+mn-lt"/>
          <a:ea typeface="+mn-ea"/>
          <a:cs typeface="+mn-cs"/>
          <a:sym typeface="Helvetica Neue" charset="0"/>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194" name="Rectangle 1"/>
          <p:cNvSpPr>
            <a:spLocks noGrp="1" noChangeArrowheads="1"/>
          </p:cNvSpPr>
          <p:nvPr>
            <p:ph type="body" idx="1"/>
          </p:nvPr>
        </p:nvSpPr>
        <p:spPr bwMode="auto">
          <a:xfrm>
            <a:off x="431800" y="8813800"/>
            <a:ext cx="8255000" cy="812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vert="horz" wrap="square" lIns="50800" tIns="50800" rIns="50800" bIns="50800" numCol="1" anchor="t" anchorCtr="0" compatLnSpc="1">
            <a:prstTxWarp prst="textNoShape">
              <a:avLst/>
            </a:prstTxWarp>
          </a:bodyPr>
          <a:lstStyle/>
          <a:p>
            <a:pPr lvl="0"/>
            <a:r>
              <a:rPr lang="en-US">
                <a:sym typeface="Helvetica Neue" charset="0"/>
              </a:rPr>
              <a:t>Click to edit Master text styles</a:t>
            </a:r>
          </a:p>
          <a:p>
            <a:pPr lvl="1"/>
            <a:r>
              <a:rPr lang="en-US">
                <a:sym typeface="Helvetica Neue" charset="0"/>
              </a:rPr>
              <a:t>Second level</a:t>
            </a:r>
          </a:p>
          <a:p>
            <a:pPr lvl="2"/>
            <a:r>
              <a:rPr lang="en-US">
                <a:sym typeface="Helvetica Neue" charset="0"/>
              </a:rPr>
              <a:t>Third level</a:t>
            </a:r>
          </a:p>
          <a:p>
            <a:pPr lvl="3"/>
            <a:r>
              <a:rPr lang="en-US">
                <a:sym typeface="Helvetica Neue" charset="0"/>
              </a:rPr>
              <a:t>Fourth level</a:t>
            </a:r>
          </a:p>
          <a:p>
            <a:pPr lvl="4"/>
            <a:r>
              <a:rPr lang="en-US">
                <a:sym typeface="Helvetica Neue" charset="0"/>
              </a:rPr>
              <a:t>Fifth level</a:t>
            </a:r>
          </a:p>
        </p:txBody>
      </p:sp>
    </p:spTree>
  </p:cSld>
  <p:clrMap bg1="lt1" tx1="dk1" bg2="lt2" tx2="dk2" accent1="accent1" accent2="accent2" accent3="accent3" accent4="accent4" accent5="accent5" accent6="accent6" hlink="hlink" folHlink="folHlink"/>
  <p:sldLayoutIdLst>
    <p:sldLayoutId id="2147483744" r:id="rId1"/>
    <p:sldLayoutId id="2147483745" r:id="rId2"/>
    <p:sldLayoutId id="2147483746" r:id="rId3"/>
    <p:sldLayoutId id="2147483747" r:id="rId4"/>
    <p:sldLayoutId id="2147483748" r:id="rId5"/>
    <p:sldLayoutId id="2147483749" r:id="rId6"/>
    <p:sldLayoutId id="2147483750" r:id="rId7"/>
    <p:sldLayoutId id="2147483751" r:id="rId8"/>
    <p:sldLayoutId id="2147483752" r:id="rId9"/>
    <p:sldLayoutId id="2147483753" r:id="rId10"/>
    <p:sldLayoutId id="2147483754" r:id="rId11"/>
  </p:sldLayoutIdLst>
  <p:transition xmlns:p14="http://schemas.microsoft.com/office/powerpoint/2010/main"/>
  <p:txStyles>
    <p:titleStyle>
      <a:lvl1pPr algn="r" rtl="0" eaLnBrk="0" fontAlgn="base" hangingPunct="0">
        <a:spcBef>
          <a:spcPct val="0"/>
        </a:spcBef>
        <a:spcAft>
          <a:spcPct val="0"/>
        </a:spcAft>
        <a:defRPr sz="2600">
          <a:solidFill>
            <a:schemeClr val="tx1"/>
          </a:solidFill>
          <a:latin typeface="+mj-lt"/>
          <a:ea typeface="+mj-ea"/>
          <a:cs typeface="+mj-cs"/>
          <a:sym typeface="Helvetica Neue Light" charset="0"/>
        </a:defRPr>
      </a:lvl1pPr>
      <a:lvl2pPr algn="r" rtl="0" eaLnBrk="0" fontAlgn="base" hangingPunct="0">
        <a:spcBef>
          <a:spcPct val="0"/>
        </a:spcBef>
        <a:spcAft>
          <a:spcPct val="0"/>
        </a:spcAft>
        <a:defRPr sz="2600">
          <a:solidFill>
            <a:schemeClr val="tx1"/>
          </a:solidFill>
          <a:latin typeface="Helvetica Neue Light" charset="0"/>
          <a:ea typeface="ヒラギノ角ゴ ProN W3" charset="0"/>
          <a:cs typeface="ヒラギノ角ゴ ProN W3" charset="0"/>
          <a:sym typeface="Helvetica Neue Light" charset="0"/>
        </a:defRPr>
      </a:lvl2pPr>
      <a:lvl3pPr algn="r" rtl="0" eaLnBrk="0" fontAlgn="base" hangingPunct="0">
        <a:spcBef>
          <a:spcPct val="0"/>
        </a:spcBef>
        <a:spcAft>
          <a:spcPct val="0"/>
        </a:spcAft>
        <a:defRPr sz="2600">
          <a:solidFill>
            <a:schemeClr val="tx1"/>
          </a:solidFill>
          <a:latin typeface="Helvetica Neue Light" charset="0"/>
          <a:ea typeface="ヒラギノ角ゴ ProN W3" charset="0"/>
          <a:cs typeface="ヒラギノ角ゴ ProN W3" charset="0"/>
          <a:sym typeface="Helvetica Neue Light" charset="0"/>
        </a:defRPr>
      </a:lvl3pPr>
      <a:lvl4pPr algn="r" rtl="0" eaLnBrk="0" fontAlgn="base" hangingPunct="0">
        <a:spcBef>
          <a:spcPct val="0"/>
        </a:spcBef>
        <a:spcAft>
          <a:spcPct val="0"/>
        </a:spcAft>
        <a:defRPr sz="2600">
          <a:solidFill>
            <a:schemeClr val="tx1"/>
          </a:solidFill>
          <a:latin typeface="Helvetica Neue Light" charset="0"/>
          <a:ea typeface="ヒラギノ角ゴ ProN W3" charset="0"/>
          <a:cs typeface="ヒラギノ角ゴ ProN W3" charset="0"/>
          <a:sym typeface="Helvetica Neue Light" charset="0"/>
        </a:defRPr>
      </a:lvl4pPr>
      <a:lvl5pPr algn="r" rtl="0" eaLnBrk="0" fontAlgn="base" hangingPunct="0">
        <a:spcBef>
          <a:spcPct val="0"/>
        </a:spcBef>
        <a:spcAft>
          <a:spcPct val="0"/>
        </a:spcAft>
        <a:defRPr sz="2600">
          <a:solidFill>
            <a:schemeClr val="tx1"/>
          </a:solidFill>
          <a:latin typeface="Helvetica Neue Light" charset="0"/>
          <a:ea typeface="ヒラギノ角ゴ ProN W3" charset="0"/>
          <a:cs typeface="ヒラギノ角ゴ ProN W3" charset="0"/>
          <a:sym typeface="Helvetica Neue Light" charset="0"/>
        </a:defRPr>
      </a:lvl5pPr>
      <a:lvl6pPr marL="457200" algn="r" rtl="0" fontAlgn="base">
        <a:spcBef>
          <a:spcPct val="0"/>
        </a:spcBef>
        <a:spcAft>
          <a:spcPct val="0"/>
        </a:spcAft>
        <a:defRPr sz="2600">
          <a:solidFill>
            <a:schemeClr val="tx1"/>
          </a:solidFill>
          <a:latin typeface="Helvetica Neue Light" charset="0"/>
          <a:ea typeface="ヒラギノ角ゴ ProN W3" charset="0"/>
          <a:cs typeface="ヒラギノ角ゴ ProN W3" charset="0"/>
          <a:sym typeface="Helvetica Neue Light" charset="0"/>
        </a:defRPr>
      </a:lvl6pPr>
      <a:lvl7pPr marL="914400" algn="r" rtl="0" fontAlgn="base">
        <a:spcBef>
          <a:spcPct val="0"/>
        </a:spcBef>
        <a:spcAft>
          <a:spcPct val="0"/>
        </a:spcAft>
        <a:defRPr sz="2600">
          <a:solidFill>
            <a:schemeClr val="tx1"/>
          </a:solidFill>
          <a:latin typeface="Helvetica Neue Light" charset="0"/>
          <a:ea typeface="ヒラギノ角ゴ ProN W3" charset="0"/>
          <a:cs typeface="ヒラギノ角ゴ ProN W3" charset="0"/>
          <a:sym typeface="Helvetica Neue Light" charset="0"/>
        </a:defRPr>
      </a:lvl7pPr>
      <a:lvl8pPr marL="1371600" algn="r" rtl="0" fontAlgn="base">
        <a:spcBef>
          <a:spcPct val="0"/>
        </a:spcBef>
        <a:spcAft>
          <a:spcPct val="0"/>
        </a:spcAft>
        <a:defRPr sz="2600">
          <a:solidFill>
            <a:schemeClr val="tx1"/>
          </a:solidFill>
          <a:latin typeface="Helvetica Neue Light" charset="0"/>
          <a:ea typeface="ヒラギノ角ゴ ProN W3" charset="0"/>
          <a:cs typeface="ヒラギノ角ゴ ProN W3" charset="0"/>
          <a:sym typeface="Helvetica Neue Light" charset="0"/>
        </a:defRPr>
      </a:lvl8pPr>
      <a:lvl9pPr marL="1828800" algn="r" rtl="0" fontAlgn="base">
        <a:spcBef>
          <a:spcPct val="0"/>
        </a:spcBef>
        <a:spcAft>
          <a:spcPct val="0"/>
        </a:spcAft>
        <a:defRPr sz="2600">
          <a:solidFill>
            <a:schemeClr val="tx1"/>
          </a:solidFill>
          <a:latin typeface="Helvetica Neue Light" charset="0"/>
          <a:ea typeface="ヒラギノ角ゴ ProN W3" charset="0"/>
          <a:cs typeface="ヒラギノ角ゴ ProN W3" charset="0"/>
          <a:sym typeface="Helvetica Neue Light" charset="0"/>
        </a:defRPr>
      </a:lvl9pPr>
    </p:titleStyle>
    <p:bodyStyle>
      <a:lvl1pPr marL="342900" indent="-342900" algn="l" rtl="0" eaLnBrk="0" fontAlgn="base" hangingPunct="0">
        <a:spcBef>
          <a:spcPct val="0"/>
        </a:spcBef>
        <a:spcAft>
          <a:spcPct val="0"/>
        </a:spcAft>
        <a:defRPr sz="2000">
          <a:solidFill>
            <a:srgbClr val="727272"/>
          </a:solidFill>
          <a:latin typeface="+mn-lt"/>
          <a:ea typeface="+mn-ea"/>
          <a:cs typeface="+mn-cs"/>
          <a:sym typeface="Helvetica Neue" charset="0"/>
        </a:defRPr>
      </a:lvl1pPr>
      <a:lvl2pPr marL="742950" indent="-285750" algn="l" rtl="0" eaLnBrk="0" fontAlgn="base" hangingPunct="0">
        <a:spcBef>
          <a:spcPct val="0"/>
        </a:spcBef>
        <a:spcAft>
          <a:spcPct val="0"/>
        </a:spcAft>
        <a:defRPr sz="2000">
          <a:solidFill>
            <a:srgbClr val="727272"/>
          </a:solidFill>
          <a:latin typeface="+mn-lt"/>
          <a:ea typeface="+mn-ea"/>
          <a:cs typeface="+mn-cs"/>
          <a:sym typeface="Helvetica Neue" charset="0"/>
        </a:defRPr>
      </a:lvl2pPr>
      <a:lvl3pPr marL="1143000" indent="-228600" algn="l" rtl="0" eaLnBrk="0" fontAlgn="base" hangingPunct="0">
        <a:spcBef>
          <a:spcPct val="0"/>
        </a:spcBef>
        <a:spcAft>
          <a:spcPct val="0"/>
        </a:spcAft>
        <a:defRPr sz="2000">
          <a:solidFill>
            <a:srgbClr val="727272"/>
          </a:solidFill>
          <a:latin typeface="+mn-lt"/>
          <a:ea typeface="+mn-ea"/>
          <a:cs typeface="+mn-cs"/>
          <a:sym typeface="Helvetica Neue" charset="0"/>
        </a:defRPr>
      </a:lvl3pPr>
      <a:lvl4pPr marL="1600200" indent="-228600" algn="l" rtl="0" eaLnBrk="0" fontAlgn="base" hangingPunct="0">
        <a:spcBef>
          <a:spcPct val="0"/>
        </a:spcBef>
        <a:spcAft>
          <a:spcPct val="0"/>
        </a:spcAft>
        <a:defRPr sz="2000">
          <a:solidFill>
            <a:srgbClr val="727272"/>
          </a:solidFill>
          <a:latin typeface="+mn-lt"/>
          <a:ea typeface="+mn-ea"/>
          <a:cs typeface="+mn-cs"/>
          <a:sym typeface="Helvetica Neue" charset="0"/>
        </a:defRPr>
      </a:lvl4pPr>
      <a:lvl5pPr marL="2057400" indent="-228600" algn="l" rtl="0" eaLnBrk="0" fontAlgn="base" hangingPunct="0">
        <a:spcBef>
          <a:spcPct val="0"/>
        </a:spcBef>
        <a:spcAft>
          <a:spcPct val="0"/>
        </a:spcAft>
        <a:defRPr sz="2000">
          <a:solidFill>
            <a:srgbClr val="727272"/>
          </a:solidFill>
          <a:latin typeface="+mn-lt"/>
          <a:ea typeface="+mn-ea"/>
          <a:cs typeface="+mn-cs"/>
          <a:sym typeface="Helvetica Neue" charset="0"/>
        </a:defRPr>
      </a:lvl5pPr>
      <a:lvl6pPr marL="457200" algn="l" rtl="0" fontAlgn="base">
        <a:spcBef>
          <a:spcPct val="0"/>
        </a:spcBef>
        <a:spcAft>
          <a:spcPct val="0"/>
        </a:spcAft>
        <a:defRPr sz="2000">
          <a:solidFill>
            <a:srgbClr val="727272"/>
          </a:solidFill>
          <a:latin typeface="+mn-lt"/>
          <a:ea typeface="+mn-ea"/>
          <a:cs typeface="+mn-cs"/>
          <a:sym typeface="Helvetica Neue" charset="0"/>
        </a:defRPr>
      </a:lvl6pPr>
      <a:lvl7pPr marL="914400" algn="l" rtl="0" fontAlgn="base">
        <a:spcBef>
          <a:spcPct val="0"/>
        </a:spcBef>
        <a:spcAft>
          <a:spcPct val="0"/>
        </a:spcAft>
        <a:defRPr sz="2000">
          <a:solidFill>
            <a:srgbClr val="727272"/>
          </a:solidFill>
          <a:latin typeface="+mn-lt"/>
          <a:ea typeface="+mn-ea"/>
          <a:cs typeface="+mn-cs"/>
          <a:sym typeface="Helvetica Neue" charset="0"/>
        </a:defRPr>
      </a:lvl7pPr>
      <a:lvl8pPr marL="1371600" algn="l" rtl="0" fontAlgn="base">
        <a:spcBef>
          <a:spcPct val="0"/>
        </a:spcBef>
        <a:spcAft>
          <a:spcPct val="0"/>
        </a:spcAft>
        <a:defRPr sz="2000">
          <a:solidFill>
            <a:srgbClr val="727272"/>
          </a:solidFill>
          <a:latin typeface="+mn-lt"/>
          <a:ea typeface="+mn-ea"/>
          <a:cs typeface="+mn-cs"/>
          <a:sym typeface="Helvetica Neue" charset="0"/>
        </a:defRPr>
      </a:lvl8pPr>
      <a:lvl9pPr marL="1828800" algn="l" rtl="0" fontAlgn="base">
        <a:spcBef>
          <a:spcPct val="0"/>
        </a:spcBef>
        <a:spcAft>
          <a:spcPct val="0"/>
        </a:spcAft>
        <a:defRPr sz="2000">
          <a:solidFill>
            <a:srgbClr val="727272"/>
          </a:solidFill>
          <a:latin typeface="+mn-lt"/>
          <a:ea typeface="+mn-ea"/>
          <a:cs typeface="+mn-cs"/>
          <a:sym typeface="Helvetica Neue" charset="0"/>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218" name="Rectangle 1"/>
          <p:cNvSpPr>
            <a:spLocks noGrp="1" noChangeArrowheads="1"/>
          </p:cNvSpPr>
          <p:nvPr>
            <p:ph type="body" idx="1"/>
          </p:nvPr>
        </p:nvSpPr>
        <p:spPr bwMode="auto">
          <a:xfrm>
            <a:off x="571500" y="2324100"/>
            <a:ext cx="5080000" cy="6565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vert="horz" wrap="square" lIns="50800" tIns="50800" rIns="50800" bIns="50800" numCol="1" anchor="t" anchorCtr="0" compatLnSpc="1">
            <a:prstTxWarp prst="textNoShape">
              <a:avLst/>
            </a:prstTxWarp>
          </a:bodyPr>
          <a:lstStyle/>
          <a:p>
            <a:pPr lvl="0"/>
            <a:r>
              <a:rPr lang="en-US">
                <a:sym typeface="Helvetica Neue" charset="0"/>
              </a:rPr>
              <a:t>Click to edit Master text styles</a:t>
            </a:r>
          </a:p>
          <a:p>
            <a:pPr lvl="1"/>
            <a:r>
              <a:rPr lang="en-US">
                <a:sym typeface="Helvetica Neue" charset="0"/>
              </a:rPr>
              <a:t>Second level</a:t>
            </a:r>
          </a:p>
          <a:p>
            <a:pPr lvl="2"/>
            <a:r>
              <a:rPr lang="en-US">
                <a:sym typeface="Helvetica Neue" charset="0"/>
              </a:rPr>
              <a:t>Third level</a:t>
            </a:r>
          </a:p>
          <a:p>
            <a:pPr lvl="3"/>
            <a:r>
              <a:rPr lang="en-US">
                <a:sym typeface="Helvetica Neue" charset="0"/>
              </a:rPr>
              <a:t>Fourth level</a:t>
            </a:r>
          </a:p>
          <a:p>
            <a:pPr lvl="4"/>
            <a:r>
              <a:rPr lang="en-US">
                <a:sym typeface="Helvetica Neue" charset="0"/>
              </a:rPr>
              <a:t>Fifth level</a:t>
            </a:r>
          </a:p>
        </p:txBody>
      </p:sp>
      <p:sp>
        <p:nvSpPr>
          <p:cNvPr id="9219" name="Line 2"/>
          <p:cNvSpPr>
            <a:spLocks noChangeShapeType="1"/>
          </p:cNvSpPr>
          <p:nvPr/>
        </p:nvSpPr>
        <p:spPr bwMode="auto">
          <a:xfrm>
            <a:off x="647700" y="1968500"/>
            <a:ext cx="4876800" cy="0"/>
          </a:xfrm>
          <a:prstGeom prst="line">
            <a:avLst/>
          </a:prstGeom>
          <a:noFill/>
          <a:ln w="12700">
            <a:solidFill>
              <a:srgbClr val="888888"/>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9220" name="Rectangle 3"/>
          <p:cNvSpPr>
            <a:spLocks noGrp="1" noChangeArrowheads="1"/>
          </p:cNvSpPr>
          <p:nvPr>
            <p:ph type="title"/>
          </p:nvPr>
        </p:nvSpPr>
        <p:spPr bwMode="auto">
          <a:xfrm>
            <a:off x="571500" y="330200"/>
            <a:ext cx="5080000" cy="1397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vert="horz" wrap="square" lIns="50800" tIns="50800" rIns="50800" bIns="50800" numCol="1" anchor="b" anchorCtr="0" compatLnSpc="1">
            <a:prstTxWarp prst="textNoShape">
              <a:avLst/>
            </a:prstTxWarp>
          </a:bodyPr>
          <a:lstStyle/>
          <a:p>
            <a:pPr lvl="0"/>
            <a:r>
              <a:rPr lang="en-US">
                <a:sym typeface="Helvetica Neue Light" charset="0"/>
              </a:rPr>
              <a:t>Click to edit Master title style</a:t>
            </a:r>
          </a:p>
        </p:txBody>
      </p:sp>
    </p:spTree>
  </p:cSld>
  <p:clrMap bg1="lt1" tx1="dk1" bg2="lt2" tx2="dk2" accent1="accent1" accent2="accent2" accent3="accent3" accent4="accent4" accent5="accent5" accent6="accent6" hlink="hlink" folHlink="folHlink"/>
  <p:sldLayoutIdLst>
    <p:sldLayoutId id="2147483755" r:id="rId1"/>
    <p:sldLayoutId id="2147483756" r:id="rId2"/>
    <p:sldLayoutId id="2147483757" r:id="rId3"/>
    <p:sldLayoutId id="2147483758" r:id="rId4"/>
    <p:sldLayoutId id="2147483759" r:id="rId5"/>
    <p:sldLayoutId id="2147483760" r:id="rId6"/>
    <p:sldLayoutId id="2147483761" r:id="rId7"/>
    <p:sldLayoutId id="2147483762" r:id="rId8"/>
    <p:sldLayoutId id="2147483763" r:id="rId9"/>
    <p:sldLayoutId id="2147483764" r:id="rId10"/>
    <p:sldLayoutId id="2147483765" r:id="rId11"/>
  </p:sldLayoutIdLst>
  <p:transition xmlns:p14="http://schemas.microsoft.com/office/powerpoint/2010/main"/>
  <p:txStyles>
    <p:titleStyle>
      <a:lvl1pPr algn="l" rtl="0" eaLnBrk="0" fontAlgn="base" hangingPunct="0">
        <a:spcBef>
          <a:spcPct val="0"/>
        </a:spcBef>
        <a:spcAft>
          <a:spcPct val="0"/>
        </a:spcAft>
        <a:defRPr sz="4200">
          <a:solidFill>
            <a:schemeClr val="tx1"/>
          </a:solidFill>
          <a:latin typeface="+mj-lt"/>
          <a:ea typeface="+mj-ea"/>
          <a:cs typeface="+mj-cs"/>
          <a:sym typeface="Helvetica Neue Light" charset="0"/>
        </a:defRPr>
      </a:lvl1pPr>
      <a:lvl2pPr algn="l" rtl="0" eaLnBrk="0" fontAlgn="base" hangingPunct="0">
        <a:spcBef>
          <a:spcPct val="0"/>
        </a:spcBef>
        <a:spcAft>
          <a:spcPct val="0"/>
        </a:spcAft>
        <a:defRPr sz="4200">
          <a:solidFill>
            <a:schemeClr val="tx1"/>
          </a:solidFill>
          <a:latin typeface="Helvetica Neue Light" charset="0"/>
          <a:ea typeface="ヒラギノ角ゴ ProN W3" charset="0"/>
          <a:cs typeface="ヒラギノ角ゴ ProN W3" charset="0"/>
          <a:sym typeface="Helvetica Neue Light" charset="0"/>
        </a:defRPr>
      </a:lvl2pPr>
      <a:lvl3pPr algn="l" rtl="0" eaLnBrk="0" fontAlgn="base" hangingPunct="0">
        <a:spcBef>
          <a:spcPct val="0"/>
        </a:spcBef>
        <a:spcAft>
          <a:spcPct val="0"/>
        </a:spcAft>
        <a:defRPr sz="4200">
          <a:solidFill>
            <a:schemeClr val="tx1"/>
          </a:solidFill>
          <a:latin typeface="Helvetica Neue Light" charset="0"/>
          <a:ea typeface="ヒラギノ角ゴ ProN W3" charset="0"/>
          <a:cs typeface="ヒラギノ角ゴ ProN W3" charset="0"/>
          <a:sym typeface="Helvetica Neue Light" charset="0"/>
        </a:defRPr>
      </a:lvl3pPr>
      <a:lvl4pPr algn="l" rtl="0" eaLnBrk="0" fontAlgn="base" hangingPunct="0">
        <a:spcBef>
          <a:spcPct val="0"/>
        </a:spcBef>
        <a:spcAft>
          <a:spcPct val="0"/>
        </a:spcAft>
        <a:defRPr sz="4200">
          <a:solidFill>
            <a:schemeClr val="tx1"/>
          </a:solidFill>
          <a:latin typeface="Helvetica Neue Light" charset="0"/>
          <a:ea typeface="ヒラギノ角ゴ ProN W3" charset="0"/>
          <a:cs typeface="ヒラギノ角ゴ ProN W3" charset="0"/>
          <a:sym typeface="Helvetica Neue Light" charset="0"/>
        </a:defRPr>
      </a:lvl4pPr>
      <a:lvl5pPr algn="l" rtl="0" eaLnBrk="0" fontAlgn="base" hangingPunct="0">
        <a:spcBef>
          <a:spcPct val="0"/>
        </a:spcBef>
        <a:spcAft>
          <a:spcPct val="0"/>
        </a:spcAft>
        <a:defRPr sz="4200">
          <a:solidFill>
            <a:schemeClr val="tx1"/>
          </a:solidFill>
          <a:latin typeface="Helvetica Neue Light" charset="0"/>
          <a:ea typeface="ヒラギノ角ゴ ProN W3" charset="0"/>
          <a:cs typeface="ヒラギノ角ゴ ProN W3" charset="0"/>
          <a:sym typeface="Helvetica Neue Light" charset="0"/>
        </a:defRPr>
      </a:lvl5pPr>
      <a:lvl6pPr marL="457200" algn="l" rtl="0" fontAlgn="base">
        <a:spcBef>
          <a:spcPct val="0"/>
        </a:spcBef>
        <a:spcAft>
          <a:spcPct val="0"/>
        </a:spcAft>
        <a:defRPr sz="4200">
          <a:solidFill>
            <a:schemeClr val="tx1"/>
          </a:solidFill>
          <a:latin typeface="Helvetica Neue Light" charset="0"/>
          <a:ea typeface="ヒラギノ角ゴ ProN W3" charset="0"/>
          <a:cs typeface="ヒラギノ角ゴ ProN W3" charset="0"/>
          <a:sym typeface="Helvetica Neue Light" charset="0"/>
        </a:defRPr>
      </a:lvl6pPr>
      <a:lvl7pPr marL="914400" algn="l" rtl="0" fontAlgn="base">
        <a:spcBef>
          <a:spcPct val="0"/>
        </a:spcBef>
        <a:spcAft>
          <a:spcPct val="0"/>
        </a:spcAft>
        <a:defRPr sz="4200">
          <a:solidFill>
            <a:schemeClr val="tx1"/>
          </a:solidFill>
          <a:latin typeface="Helvetica Neue Light" charset="0"/>
          <a:ea typeface="ヒラギノ角ゴ ProN W3" charset="0"/>
          <a:cs typeface="ヒラギノ角ゴ ProN W3" charset="0"/>
          <a:sym typeface="Helvetica Neue Light" charset="0"/>
        </a:defRPr>
      </a:lvl7pPr>
      <a:lvl8pPr marL="1371600" algn="l" rtl="0" fontAlgn="base">
        <a:spcBef>
          <a:spcPct val="0"/>
        </a:spcBef>
        <a:spcAft>
          <a:spcPct val="0"/>
        </a:spcAft>
        <a:defRPr sz="4200">
          <a:solidFill>
            <a:schemeClr val="tx1"/>
          </a:solidFill>
          <a:latin typeface="Helvetica Neue Light" charset="0"/>
          <a:ea typeface="ヒラギノ角ゴ ProN W3" charset="0"/>
          <a:cs typeface="ヒラギノ角ゴ ProN W3" charset="0"/>
          <a:sym typeface="Helvetica Neue Light" charset="0"/>
        </a:defRPr>
      </a:lvl8pPr>
      <a:lvl9pPr marL="1828800" algn="l" rtl="0" fontAlgn="base">
        <a:spcBef>
          <a:spcPct val="0"/>
        </a:spcBef>
        <a:spcAft>
          <a:spcPct val="0"/>
        </a:spcAft>
        <a:defRPr sz="4200">
          <a:solidFill>
            <a:schemeClr val="tx1"/>
          </a:solidFill>
          <a:latin typeface="Helvetica Neue Light" charset="0"/>
          <a:ea typeface="ヒラギノ角ゴ ProN W3" charset="0"/>
          <a:cs typeface="ヒラギノ角ゴ ProN W3" charset="0"/>
          <a:sym typeface="Helvetica Neue Light" charset="0"/>
        </a:defRPr>
      </a:lvl9pPr>
    </p:titleStyle>
    <p:bodyStyle>
      <a:lvl1pPr marL="266700" indent="-266700" algn="l" rtl="0" eaLnBrk="0" fontAlgn="base" hangingPunct="0">
        <a:spcBef>
          <a:spcPts val="4800"/>
        </a:spcBef>
        <a:spcAft>
          <a:spcPct val="0"/>
        </a:spcAft>
        <a:buClr>
          <a:srgbClr val="606060"/>
        </a:buClr>
        <a:buSzPct val="100000"/>
        <a:buFont typeface="Helvetica Neue" charset="0"/>
        <a:buChar char="•"/>
        <a:defRPr sz="2600">
          <a:solidFill>
            <a:srgbClr val="606060"/>
          </a:solidFill>
          <a:latin typeface="+mn-lt"/>
          <a:ea typeface="+mn-ea"/>
          <a:cs typeface="+mn-cs"/>
          <a:sym typeface="Helvetica Neue" charset="0"/>
        </a:defRPr>
      </a:lvl1pPr>
      <a:lvl2pPr marL="660400" indent="-266700" algn="l" rtl="0" eaLnBrk="0" fontAlgn="base" hangingPunct="0">
        <a:spcBef>
          <a:spcPts val="4800"/>
        </a:spcBef>
        <a:spcAft>
          <a:spcPct val="0"/>
        </a:spcAft>
        <a:buClr>
          <a:srgbClr val="606060"/>
        </a:buClr>
        <a:buSzPct val="100000"/>
        <a:buFont typeface="Helvetica Neue" charset="0"/>
        <a:buChar char="•"/>
        <a:defRPr sz="2600">
          <a:solidFill>
            <a:srgbClr val="606060"/>
          </a:solidFill>
          <a:latin typeface="+mn-lt"/>
          <a:ea typeface="+mn-ea"/>
          <a:cs typeface="+mn-cs"/>
          <a:sym typeface="Helvetica Neue" charset="0"/>
        </a:defRPr>
      </a:lvl2pPr>
      <a:lvl3pPr marL="1104900" indent="-266700" algn="l" rtl="0" eaLnBrk="0" fontAlgn="base" hangingPunct="0">
        <a:spcBef>
          <a:spcPts val="4800"/>
        </a:spcBef>
        <a:spcAft>
          <a:spcPct val="0"/>
        </a:spcAft>
        <a:buClr>
          <a:srgbClr val="606060"/>
        </a:buClr>
        <a:buSzPct val="100000"/>
        <a:buFont typeface="Helvetica Neue" charset="0"/>
        <a:buChar char="•"/>
        <a:defRPr sz="2600">
          <a:solidFill>
            <a:srgbClr val="606060"/>
          </a:solidFill>
          <a:latin typeface="+mn-lt"/>
          <a:ea typeface="+mn-ea"/>
          <a:cs typeface="+mn-cs"/>
          <a:sym typeface="Helvetica Neue" charset="0"/>
        </a:defRPr>
      </a:lvl3pPr>
      <a:lvl4pPr marL="1549400" indent="-266700" algn="l" rtl="0" eaLnBrk="0" fontAlgn="base" hangingPunct="0">
        <a:spcBef>
          <a:spcPts val="4800"/>
        </a:spcBef>
        <a:spcAft>
          <a:spcPct val="0"/>
        </a:spcAft>
        <a:buClr>
          <a:srgbClr val="606060"/>
        </a:buClr>
        <a:buSzPct val="100000"/>
        <a:buFont typeface="Helvetica Neue" charset="0"/>
        <a:buChar char="•"/>
        <a:defRPr sz="2600">
          <a:solidFill>
            <a:srgbClr val="606060"/>
          </a:solidFill>
          <a:latin typeface="+mn-lt"/>
          <a:ea typeface="+mn-ea"/>
          <a:cs typeface="+mn-cs"/>
          <a:sym typeface="Helvetica Neue" charset="0"/>
        </a:defRPr>
      </a:lvl4pPr>
      <a:lvl5pPr marL="1993900" indent="-266700" algn="l" rtl="0" eaLnBrk="0" fontAlgn="base" hangingPunct="0">
        <a:spcBef>
          <a:spcPts val="4800"/>
        </a:spcBef>
        <a:spcAft>
          <a:spcPct val="0"/>
        </a:spcAft>
        <a:buClr>
          <a:srgbClr val="606060"/>
        </a:buClr>
        <a:buSzPct val="100000"/>
        <a:buFont typeface="Helvetica Neue" charset="0"/>
        <a:buChar char="•"/>
        <a:defRPr sz="2600">
          <a:solidFill>
            <a:srgbClr val="606060"/>
          </a:solidFill>
          <a:latin typeface="+mn-lt"/>
          <a:ea typeface="+mn-ea"/>
          <a:cs typeface="+mn-cs"/>
          <a:sym typeface="Helvetica Neue" charset="0"/>
        </a:defRPr>
      </a:lvl5pPr>
      <a:lvl6pPr marL="2451100" indent="-266700" algn="l" rtl="0" fontAlgn="base">
        <a:spcBef>
          <a:spcPts val="4800"/>
        </a:spcBef>
        <a:spcAft>
          <a:spcPct val="0"/>
        </a:spcAft>
        <a:buClr>
          <a:srgbClr val="606060"/>
        </a:buClr>
        <a:buSzPct val="100000"/>
        <a:buFont typeface="Helvetica Neue" charset="0"/>
        <a:buChar char="•"/>
        <a:defRPr sz="2600">
          <a:solidFill>
            <a:srgbClr val="606060"/>
          </a:solidFill>
          <a:latin typeface="+mn-lt"/>
          <a:ea typeface="+mn-ea"/>
          <a:cs typeface="+mn-cs"/>
          <a:sym typeface="Helvetica Neue" charset="0"/>
        </a:defRPr>
      </a:lvl6pPr>
      <a:lvl7pPr marL="2908300" indent="-266700" algn="l" rtl="0" fontAlgn="base">
        <a:spcBef>
          <a:spcPts val="4800"/>
        </a:spcBef>
        <a:spcAft>
          <a:spcPct val="0"/>
        </a:spcAft>
        <a:buClr>
          <a:srgbClr val="606060"/>
        </a:buClr>
        <a:buSzPct val="100000"/>
        <a:buFont typeface="Helvetica Neue" charset="0"/>
        <a:buChar char="•"/>
        <a:defRPr sz="2600">
          <a:solidFill>
            <a:srgbClr val="606060"/>
          </a:solidFill>
          <a:latin typeface="+mn-lt"/>
          <a:ea typeface="+mn-ea"/>
          <a:cs typeface="+mn-cs"/>
          <a:sym typeface="Helvetica Neue" charset="0"/>
        </a:defRPr>
      </a:lvl7pPr>
      <a:lvl8pPr marL="3365500" indent="-266700" algn="l" rtl="0" fontAlgn="base">
        <a:spcBef>
          <a:spcPts val="4800"/>
        </a:spcBef>
        <a:spcAft>
          <a:spcPct val="0"/>
        </a:spcAft>
        <a:buClr>
          <a:srgbClr val="606060"/>
        </a:buClr>
        <a:buSzPct val="100000"/>
        <a:buFont typeface="Helvetica Neue" charset="0"/>
        <a:buChar char="•"/>
        <a:defRPr sz="2600">
          <a:solidFill>
            <a:srgbClr val="606060"/>
          </a:solidFill>
          <a:latin typeface="+mn-lt"/>
          <a:ea typeface="+mn-ea"/>
          <a:cs typeface="+mn-cs"/>
          <a:sym typeface="Helvetica Neue" charset="0"/>
        </a:defRPr>
      </a:lvl8pPr>
      <a:lvl9pPr marL="3822700" indent="-266700" algn="l" rtl="0" fontAlgn="base">
        <a:spcBef>
          <a:spcPts val="4800"/>
        </a:spcBef>
        <a:spcAft>
          <a:spcPct val="0"/>
        </a:spcAft>
        <a:buClr>
          <a:srgbClr val="606060"/>
        </a:buClr>
        <a:buSzPct val="100000"/>
        <a:buFont typeface="Helvetica Neue" charset="0"/>
        <a:buChar char="•"/>
        <a:defRPr sz="2600">
          <a:solidFill>
            <a:srgbClr val="606060"/>
          </a:solidFill>
          <a:latin typeface="+mn-lt"/>
          <a:ea typeface="+mn-ea"/>
          <a:cs typeface="+mn-cs"/>
          <a:sym typeface="Helvetica Neue" charset="0"/>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42" name="Rectangle 1"/>
          <p:cNvSpPr>
            <a:spLocks noGrp="1" noChangeArrowheads="1"/>
          </p:cNvSpPr>
          <p:nvPr>
            <p:ph type="body" idx="1"/>
          </p:nvPr>
        </p:nvSpPr>
        <p:spPr bwMode="auto">
          <a:xfrm>
            <a:off x="431800" y="8813800"/>
            <a:ext cx="8255000" cy="812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vert="horz" wrap="square" lIns="50800" tIns="50800" rIns="50800" bIns="50800" numCol="1" anchor="t" anchorCtr="0" compatLnSpc="1">
            <a:prstTxWarp prst="textNoShape">
              <a:avLst/>
            </a:prstTxWarp>
          </a:bodyPr>
          <a:lstStyle/>
          <a:p>
            <a:pPr lvl="0"/>
            <a:r>
              <a:rPr lang="en-US">
                <a:sym typeface="Helvetica Neue" charset="0"/>
              </a:rPr>
              <a:t>Click to edit Master text styles</a:t>
            </a:r>
          </a:p>
          <a:p>
            <a:pPr lvl="1"/>
            <a:r>
              <a:rPr lang="en-US">
                <a:sym typeface="Helvetica Neue" charset="0"/>
              </a:rPr>
              <a:t>Second level</a:t>
            </a:r>
          </a:p>
          <a:p>
            <a:pPr lvl="2"/>
            <a:r>
              <a:rPr lang="en-US">
                <a:sym typeface="Helvetica Neue" charset="0"/>
              </a:rPr>
              <a:t>Third level</a:t>
            </a:r>
          </a:p>
          <a:p>
            <a:pPr lvl="3"/>
            <a:r>
              <a:rPr lang="en-US">
                <a:sym typeface="Helvetica Neue" charset="0"/>
              </a:rPr>
              <a:t>Fourth level</a:t>
            </a:r>
          </a:p>
          <a:p>
            <a:pPr lvl="4"/>
            <a:r>
              <a:rPr lang="en-US">
                <a:sym typeface="Helvetica Neue" charset="0"/>
              </a:rPr>
              <a:t>Fifth level</a:t>
            </a:r>
          </a:p>
        </p:txBody>
      </p:sp>
      <p:sp>
        <p:nvSpPr>
          <p:cNvPr id="10243" name="Line 2"/>
          <p:cNvSpPr>
            <a:spLocks noChangeShapeType="1"/>
          </p:cNvSpPr>
          <p:nvPr/>
        </p:nvSpPr>
        <p:spPr bwMode="auto">
          <a:xfrm flipH="1">
            <a:off x="6488113" y="519113"/>
            <a:ext cx="1587" cy="7964487"/>
          </a:xfrm>
          <a:prstGeom prst="line">
            <a:avLst/>
          </a:prstGeom>
          <a:noFill/>
          <a:ln w="12700">
            <a:solidFill>
              <a:srgbClr val="9A9A9A"/>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10244" name="Line 3"/>
          <p:cNvSpPr>
            <a:spLocks noChangeShapeType="1"/>
          </p:cNvSpPr>
          <p:nvPr/>
        </p:nvSpPr>
        <p:spPr bwMode="auto">
          <a:xfrm>
            <a:off x="6488113" y="4476750"/>
            <a:ext cx="5995987" cy="0"/>
          </a:xfrm>
          <a:prstGeom prst="line">
            <a:avLst/>
          </a:prstGeom>
          <a:noFill/>
          <a:ln w="12700">
            <a:solidFill>
              <a:srgbClr val="9A9A9A"/>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Tree>
  </p:cSld>
  <p:clrMap bg1="lt1" tx1="dk1" bg2="lt2" tx2="dk2" accent1="accent1" accent2="accent2" accent3="accent3" accent4="accent4" accent5="accent5" accent6="accent6" hlink="hlink" folHlink="folHlink"/>
  <p:sldLayoutIdLst>
    <p:sldLayoutId id="2147483766" r:id="rId1"/>
    <p:sldLayoutId id="2147483767" r:id="rId2"/>
    <p:sldLayoutId id="2147483768" r:id="rId3"/>
    <p:sldLayoutId id="2147483769" r:id="rId4"/>
    <p:sldLayoutId id="2147483770" r:id="rId5"/>
    <p:sldLayoutId id="2147483771" r:id="rId6"/>
    <p:sldLayoutId id="2147483772" r:id="rId7"/>
    <p:sldLayoutId id="2147483773" r:id="rId8"/>
    <p:sldLayoutId id="2147483774" r:id="rId9"/>
    <p:sldLayoutId id="2147483775" r:id="rId10"/>
    <p:sldLayoutId id="2147483776" r:id="rId11"/>
  </p:sldLayoutIdLst>
  <p:transition xmlns:p14="http://schemas.microsoft.com/office/powerpoint/2010/main"/>
  <p:txStyles>
    <p:titleStyle>
      <a:lvl1pPr algn="r" rtl="0" eaLnBrk="0" fontAlgn="base" hangingPunct="0">
        <a:spcBef>
          <a:spcPct val="0"/>
        </a:spcBef>
        <a:spcAft>
          <a:spcPct val="0"/>
        </a:spcAft>
        <a:defRPr sz="2600">
          <a:solidFill>
            <a:schemeClr val="tx1"/>
          </a:solidFill>
          <a:latin typeface="+mj-lt"/>
          <a:ea typeface="+mj-ea"/>
          <a:cs typeface="+mj-cs"/>
          <a:sym typeface="Helvetica Neue Light" charset="0"/>
        </a:defRPr>
      </a:lvl1pPr>
      <a:lvl2pPr algn="r" rtl="0" eaLnBrk="0" fontAlgn="base" hangingPunct="0">
        <a:spcBef>
          <a:spcPct val="0"/>
        </a:spcBef>
        <a:spcAft>
          <a:spcPct val="0"/>
        </a:spcAft>
        <a:defRPr sz="2600">
          <a:solidFill>
            <a:schemeClr val="tx1"/>
          </a:solidFill>
          <a:latin typeface="Helvetica Neue Light" charset="0"/>
          <a:ea typeface="ヒラギノ角ゴ ProN W3" charset="0"/>
          <a:cs typeface="ヒラギノ角ゴ ProN W3" charset="0"/>
          <a:sym typeface="Helvetica Neue Light" charset="0"/>
        </a:defRPr>
      </a:lvl2pPr>
      <a:lvl3pPr algn="r" rtl="0" eaLnBrk="0" fontAlgn="base" hangingPunct="0">
        <a:spcBef>
          <a:spcPct val="0"/>
        </a:spcBef>
        <a:spcAft>
          <a:spcPct val="0"/>
        </a:spcAft>
        <a:defRPr sz="2600">
          <a:solidFill>
            <a:schemeClr val="tx1"/>
          </a:solidFill>
          <a:latin typeface="Helvetica Neue Light" charset="0"/>
          <a:ea typeface="ヒラギノ角ゴ ProN W3" charset="0"/>
          <a:cs typeface="ヒラギノ角ゴ ProN W3" charset="0"/>
          <a:sym typeface="Helvetica Neue Light" charset="0"/>
        </a:defRPr>
      </a:lvl3pPr>
      <a:lvl4pPr algn="r" rtl="0" eaLnBrk="0" fontAlgn="base" hangingPunct="0">
        <a:spcBef>
          <a:spcPct val="0"/>
        </a:spcBef>
        <a:spcAft>
          <a:spcPct val="0"/>
        </a:spcAft>
        <a:defRPr sz="2600">
          <a:solidFill>
            <a:schemeClr val="tx1"/>
          </a:solidFill>
          <a:latin typeface="Helvetica Neue Light" charset="0"/>
          <a:ea typeface="ヒラギノ角ゴ ProN W3" charset="0"/>
          <a:cs typeface="ヒラギノ角ゴ ProN W3" charset="0"/>
          <a:sym typeface="Helvetica Neue Light" charset="0"/>
        </a:defRPr>
      </a:lvl4pPr>
      <a:lvl5pPr algn="r" rtl="0" eaLnBrk="0" fontAlgn="base" hangingPunct="0">
        <a:spcBef>
          <a:spcPct val="0"/>
        </a:spcBef>
        <a:spcAft>
          <a:spcPct val="0"/>
        </a:spcAft>
        <a:defRPr sz="2600">
          <a:solidFill>
            <a:schemeClr val="tx1"/>
          </a:solidFill>
          <a:latin typeface="Helvetica Neue Light" charset="0"/>
          <a:ea typeface="ヒラギノ角ゴ ProN W3" charset="0"/>
          <a:cs typeface="ヒラギノ角ゴ ProN W3" charset="0"/>
          <a:sym typeface="Helvetica Neue Light" charset="0"/>
        </a:defRPr>
      </a:lvl5pPr>
      <a:lvl6pPr marL="457200" algn="r" rtl="0" fontAlgn="base">
        <a:spcBef>
          <a:spcPct val="0"/>
        </a:spcBef>
        <a:spcAft>
          <a:spcPct val="0"/>
        </a:spcAft>
        <a:defRPr sz="2600">
          <a:solidFill>
            <a:schemeClr val="tx1"/>
          </a:solidFill>
          <a:latin typeface="Helvetica Neue Light" charset="0"/>
          <a:ea typeface="ヒラギノ角ゴ ProN W3" charset="0"/>
          <a:cs typeface="ヒラギノ角ゴ ProN W3" charset="0"/>
          <a:sym typeface="Helvetica Neue Light" charset="0"/>
        </a:defRPr>
      </a:lvl6pPr>
      <a:lvl7pPr marL="914400" algn="r" rtl="0" fontAlgn="base">
        <a:spcBef>
          <a:spcPct val="0"/>
        </a:spcBef>
        <a:spcAft>
          <a:spcPct val="0"/>
        </a:spcAft>
        <a:defRPr sz="2600">
          <a:solidFill>
            <a:schemeClr val="tx1"/>
          </a:solidFill>
          <a:latin typeface="Helvetica Neue Light" charset="0"/>
          <a:ea typeface="ヒラギノ角ゴ ProN W3" charset="0"/>
          <a:cs typeface="ヒラギノ角ゴ ProN W3" charset="0"/>
          <a:sym typeface="Helvetica Neue Light" charset="0"/>
        </a:defRPr>
      </a:lvl7pPr>
      <a:lvl8pPr marL="1371600" algn="r" rtl="0" fontAlgn="base">
        <a:spcBef>
          <a:spcPct val="0"/>
        </a:spcBef>
        <a:spcAft>
          <a:spcPct val="0"/>
        </a:spcAft>
        <a:defRPr sz="2600">
          <a:solidFill>
            <a:schemeClr val="tx1"/>
          </a:solidFill>
          <a:latin typeface="Helvetica Neue Light" charset="0"/>
          <a:ea typeface="ヒラギノ角ゴ ProN W3" charset="0"/>
          <a:cs typeface="ヒラギノ角ゴ ProN W3" charset="0"/>
          <a:sym typeface="Helvetica Neue Light" charset="0"/>
        </a:defRPr>
      </a:lvl8pPr>
      <a:lvl9pPr marL="1828800" algn="r" rtl="0" fontAlgn="base">
        <a:spcBef>
          <a:spcPct val="0"/>
        </a:spcBef>
        <a:spcAft>
          <a:spcPct val="0"/>
        </a:spcAft>
        <a:defRPr sz="2600">
          <a:solidFill>
            <a:schemeClr val="tx1"/>
          </a:solidFill>
          <a:latin typeface="Helvetica Neue Light" charset="0"/>
          <a:ea typeface="ヒラギノ角ゴ ProN W3" charset="0"/>
          <a:cs typeface="ヒラギノ角ゴ ProN W3" charset="0"/>
          <a:sym typeface="Helvetica Neue Light" charset="0"/>
        </a:defRPr>
      </a:lvl9pPr>
    </p:titleStyle>
    <p:bodyStyle>
      <a:lvl1pPr marL="342900" indent="-342900" algn="l" rtl="0" eaLnBrk="0" fontAlgn="base" hangingPunct="0">
        <a:spcBef>
          <a:spcPct val="0"/>
        </a:spcBef>
        <a:spcAft>
          <a:spcPct val="0"/>
        </a:spcAft>
        <a:defRPr sz="2000">
          <a:solidFill>
            <a:srgbClr val="727272"/>
          </a:solidFill>
          <a:latin typeface="+mn-lt"/>
          <a:ea typeface="+mn-ea"/>
          <a:cs typeface="+mn-cs"/>
          <a:sym typeface="Helvetica Neue" charset="0"/>
        </a:defRPr>
      </a:lvl1pPr>
      <a:lvl2pPr marL="742950" indent="-285750" algn="l" rtl="0" eaLnBrk="0" fontAlgn="base" hangingPunct="0">
        <a:spcBef>
          <a:spcPct val="0"/>
        </a:spcBef>
        <a:spcAft>
          <a:spcPct val="0"/>
        </a:spcAft>
        <a:defRPr sz="2000">
          <a:solidFill>
            <a:srgbClr val="727272"/>
          </a:solidFill>
          <a:latin typeface="+mn-lt"/>
          <a:ea typeface="+mn-ea"/>
          <a:cs typeface="+mn-cs"/>
          <a:sym typeface="Helvetica Neue" charset="0"/>
        </a:defRPr>
      </a:lvl2pPr>
      <a:lvl3pPr marL="1143000" indent="-228600" algn="l" rtl="0" eaLnBrk="0" fontAlgn="base" hangingPunct="0">
        <a:spcBef>
          <a:spcPct val="0"/>
        </a:spcBef>
        <a:spcAft>
          <a:spcPct val="0"/>
        </a:spcAft>
        <a:defRPr sz="2000">
          <a:solidFill>
            <a:srgbClr val="727272"/>
          </a:solidFill>
          <a:latin typeface="+mn-lt"/>
          <a:ea typeface="+mn-ea"/>
          <a:cs typeface="+mn-cs"/>
          <a:sym typeface="Helvetica Neue" charset="0"/>
        </a:defRPr>
      </a:lvl3pPr>
      <a:lvl4pPr marL="1600200" indent="-228600" algn="l" rtl="0" eaLnBrk="0" fontAlgn="base" hangingPunct="0">
        <a:spcBef>
          <a:spcPct val="0"/>
        </a:spcBef>
        <a:spcAft>
          <a:spcPct val="0"/>
        </a:spcAft>
        <a:defRPr sz="2000">
          <a:solidFill>
            <a:srgbClr val="727272"/>
          </a:solidFill>
          <a:latin typeface="+mn-lt"/>
          <a:ea typeface="+mn-ea"/>
          <a:cs typeface="+mn-cs"/>
          <a:sym typeface="Helvetica Neue" charset="0"/>
        </a:defRPr>
      </a:lvl4pPr>
      <a:lvl5pPr marL="2057400" indent="-228600" algn="l" rtl="0" eaLnBrk="0" fontAlgn="base" hangingPunct="0">
        <a:spcBef>
          <a:spcPct val="0"/>
        </a:spcBef>
        <a:spcAft>
          <a:spcPct val="0"/>
        </a:spcAft>
        <a:defRPr sz="2000">
          <a:solidFill>
            <a:srgbClr val="727272"/>
          </a:solidFill>
          <a:latin typeface="+mn-lt"/>
          <a:ea typeface="+mn-ea"/>
          <a:cs typeface="+mn-cs"/>
          <a:sym typeface="Helvetica Neue" charset="0"/>
        </a:defRPr>
      </a:lvl5pPr>
      <a:lvl6pPr marL="457200" algn="l" rtl="0" fontAlgn="base">
        <a:spcBef>
          <a:spcPct val="0"/>
        </a:spcBef>
        <a:spcAft>
          <a:spcPct val="0"/>
        </a:spcAft>
        <a:defRPr sz="2000">
          <a:solidFill>
            <a:srgbClr val="727272"/>
          </a:solidFill>
          <a:latin typeface="+mn-lt"/>
          <a:ea typeface="+mn-ea"/>
          <a:cs typeface="+mn-cs"/>
          <a:sym typeface="Helvetica Neue" charset="0"/>
        </a:defRPr>
      </a:lvl6pPr>
      <a:lvl7pPr marL="914400" algn="l" rtl="0" fontAlgn="base">
        <a:spcBef>
          <a:spcPct val="0"/>
        </a:spcBef>
        <a:spcAft>
          <a:spcPct val="0"/>
        </a:spcAft>
        <a:defRPr sz="2000">
          <a:solidFill>
            <a:srgbClr val="727272"/>
          </a:solidFill>
          <a:latin typeface="+mn-lt"/>
          <a:ea typeface="+mn-ea"/>
          <a:cs typeface="+mn-cs"/>
          <a:sym typeface="Helvetica Neue" charset="0"/>
        </a:defRPr>
      </a:lvl7pPr>
      <a:lvl8pPr marL="1371600" algn="l" rtl="0" fontAlgn="base">
        <a:spcBef>
          <a:spcPct val="0"/>
        </a:spcBef>
        <a:spcAft>
          <a:spcPct val="0"/>
        </a:spcAft>
        <a:defRPr sz="2000">
          <a:solidFill>
            <a:srgbClr val="727272"/>
          </a:solidFill>
          <a:latin typeface="+mn-lt"/>
          <a:ea typeface="+mn-ea"/>
          <a:cs typeface="+mn-cs"/>
          <a:sym typeface="Helvetica Neue" charset="0"/>
        </a:defRPr>
      </a:lvl8pPr>
      <a:lvl9pPr marL="1828800" algn="l" rtl="0" fontAlgn="base">
        <a:spcBef>
          <a:spcPct val="0"/>
        </a:spcBef>
        <a:spcAft>
          <a:spcPct val="0"/>
        </a:spcAft>
        <a:defRPr sz="2000">
          <a:solidFill>
            <a:srgbClr val="727272"/>
          </a:solidFill>
          <a:latin typeface="+mn-lt"/>
          <a:ea typeface="+mn-ea"/>
          <a:cs typeface="+mn-cs"/>
          <a:sym typeface="Helvetica Neue" charset="0"/>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266" name="Rectangle 1"/>
          <p:cNvSpPr>
            <a:spLocks noGrp="1" noChangeArrowheads="1"/>
          </p:cNvSpPr>
          <p:nvPr>
            <p:ph type="body" idx="1"/>
          </p:nvPr>
        </p:nvSpPr>
        <p:spPr bwMode="auto">
          <a:xfrm>
            <a:off x="571500" y="2324100"/>
            <a:ext cx="5080000" cy="6565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vert="horz" wrap="square" lIns="50800" tIns="50800" rIns="50800" bIns="50800" numCol="1" anchor="t" anchorCtr="0" compatLnSpc="1">
            <a:prstTxWarp prst="textNoShape">
              <a:avLst/>
            </a:prstTxWarp>
          </a:bodyPr>
          <a:lstStyle/>
          <a:p>
            <a:pPr lvl="0"/>
            <a:r>
              <a:rPr lang="en-US">
                <a:sym typeface="Helvetica Neue" charset="0"/>
              </a:rPr>
              <a:t>Click to edit Master text styles</a:t>
            </a:r>
          </a:p>
          <a:p>
            <a:pPr lvl="1"/>
            <a:r>
              <a:rPr lang="en-US">
                <a:sym typeface="Helvetica Neue" charset="0"/>
              </a:rPr>
              <a:t>Second level</a:t>
            </a:r>
          </a:p>
          <a:p>
            <a:pPr lvl="2"/>
            <a:r>
              <a:rPr lang="en-US">
                <a:sym typeface="Helvetica Neue" charset="0"/>
              </a:rPr>
              <a:t>Third level</a:t>
            </a:r>
          </a:p>
          <a:p>
            <a:pPr lvl="3"/>
            <a:r>
              <a:rPr lang="en-US">
                <a:sym typeface="Helvetica Neue" charset="0"/>
              </a:rPr>
              <a:t>Fourth level</a:t>
            </a:r>
          </a:p>
          <a:p>
            <a:pPr lvl="4"/>
            <a:r>
              <a:rPr lang="en-US">
                <a:sym typeface="Helvetica Neue" charset="0"/>
              </a:rPr>
              <a:t>Fifth level</a:t>
            </a:r>
          </a:p>
        </p:txBody>
      </p:sp>
      <p:sp>
        <p:nvSpPr>
          <p:cNvPr id="11267" name="Rectangle 2"/>
          <p:cNvSpPr>
            <a:spLocks noGrp="1" noChangeArrowheads="1"/>
          </p:cNvSpPr>
          <p:nvPr>
            <p:ph type="title"/>
          </p:nvPr>
        </p:nvSpPr>
        <p:spPr bwMode="auto">
          <a:xfrm>
            <a:off x="571500" y="330200"/>
            <a:ext cx="11861800" cy="1397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vert="horz" wrap="square" lIns="50800" tIns="50800" rIns="50800" bIns="50800" numCol="1" anchor="b" anchorCtr="0" compatLnSpc="1">
            <a:prstTxWarp prst="textNoShape">
              <a:avLst/>
            </a:prstTxWarp>
          </a:bodyPr>
          <a:lstStyle/>
          <a:p>
            <a:pPr lvl="0"/>
            <a:r>
              <a:rPr lang="en-US">
                <a:sym typeface="Helvetica Neue Light" charset="0"/>
              </a:rPr>
              <a:t>Click to edit Master title style</a:t>
            </a:r>
          </a:p>
        </p:txBody>
      </p:sp>
      <p:sp>
        <p:nvSpPr>
          <p:cNvPr id="11268" name="Line 3"/>
          <p:cNvSpPr>
            <a:spLocks noChangeShapeType="1"/>
          </p:cNvSpPr>
          <p:nvPr/>
        </p:nvSpPr>
        <p:spPr bwMode="auto">
          <a:xfrm>
            <a:off x="647700" y="1968500"/>
            <a:ext cx="11709400" cy="0"/>
          </a:xfrm>
          <a:prstGeom prst="line">
            <a:avLst/>
          </a:prstGeom>
          <a:noFill/>
          <a:ln w="12700">
            <a:solidFill>
              <a:srgbClr val="888888"/>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Tree>
  </p:cSld>
  <p:clrMap bg1="lt1" tx1="dk1" bg2="lt2" tx2="dk2" accent1="accent1" accent2="accent2" accent3="accent3" accent4="accent4" accent5="accent5" accent6="accent6" hlink="hlink" folHlink="folHlink"/>
  <p:sldLayoutIdLst>
    <p:sldLayoutId id="2147483777" r:id="rId1"/>
    <p:sldLayoutId id="2147483778" r:id="rId2"/>
    <p:sldLayoutId id="2147483779" r:id="rId3"/>
    <p:sldLayoutId id="2147483780" r:id="rId4"/>
    <p:sldLayoutId id="2147483781" r:id="rId5"/>
    <p:sldLayoutId id="2147483782" r:id="rId6"/>
    <p:sldLayoutId id="2147483783" r:id="rId7"/>
    <p:sldLayoutId id="2147483784" r:id="rId8"/>
    <p:sldLayoutId id="2147483785" r:id="rId9"/>
    <p:sldLayoutId id="2147483786" r:id="rId10"/>
    <p:sldLayoutId id="2147483787" r:id="rId11"/>
  </p:sldLayoutIdLst>
  <p:transition xmlns:p14="http://schemas.microsoft.com/office/powerpoint/2010/main"/>
  <p:txStyles>
    <p:titleStyle>
      <a:lvl1pPr algn="l" rtl="0" eaLnBrk="0" fontAlgn="base" hangingPunct="0">
        <a:spcBef>
          <a:spcPct val="0"/>
        </a:spcBef>
        <a:spcAft>
          <a:spcPct val="0"/>
        </a:spcAft>
        <a:defRPr sz="4200">
          <a:solidFill>
            <a:schemeClr val="tx1"/>
          </a:solidFill>
          <a:latin typeface="+mj-lt"/>
          <a:ea typeface="+mj-ea"/>
          <a:cs typeface="+mj-cs"/>
          <a:sym typeface="Helvetica Neue Light" charset="0"/>
        </a:defRPr>
      </a:lvl1pPr>
      <a:lvl2pPr algn="l" rtl="0" eaLnBrk="0" fontAlgn="base" hangingPunct="0">
        <a:spcBef>
          <a:spcPct val="0"/>
        </a:spcBef>
        <a:spcAft>
          <a:spcPct val="0"/>
        </a:spcAft>
        <a:defRPr sz="4200">
          <a:solidFill>
            <a:schemeClr val="tx1"/>
          </a:solidFill>
          <a:latin typeface="Helvetica Neue Light" charset="0"/>
          <a:ea typeface="ヒラギノ角ゴ ProN W3" charset="0"/>
          <a:cs typeface="ヒラギノ角ゴ ProN W3" charset="0"/>
          <a:sym typeface="Helvetica Neue Light" charset="0"/>
        </a:defRPr>
      </a:lvl2pPr>
      <a:lvl3pPr algn="l" rtl="0" eaLnBrk="0" fontAlgn="base" hangingPunct="0">
        <a:spcBef>
          <a:spcPct val="0"/>
        </a:spcBef>
        <a:spcAft>
          <a:spcPct val="0"/>
        </a:spcAft>
        <a:defRPr sz="4200">
          <a:solidFill>
            <a:schemeClr val="tx1"/>
          </a:solidFill>
          <a:latin typeface="Helvetica Neue Light" charset="0"/>
          <a:ea typeface="ヒラギノ角ゴ ProN W3" charset="0"/>
          <a:cs typeface="ヒラギノ角ゴ ProN W3" charset="0"/>
          <a:sym typeface="Helvetica Neue Light" charset="0"/>
        </a:defRPr>
      </a:lvl3pPr>
      <a:lvl4pPr algn="l" rtl="0" eaLnBrk="0" fontAlgn="base" hangingPunct="0">
        <a:spcBef>
          <a:spcPct val="0"/>
        </a:spcBef>
        <a:spcAft>
          <a:spcPct val="0"/>
        </a:spcAft>
        <a:defRPr sz="4200">
          <a:solidFill>
            <a:schemeClr val="tx1"/>
          </a:solidFill>
          <a:latin typeface="Helvetica Neue Light" charset="0"/>
          <a:ea typeface="ヒラギノ角ゴ ProN W3" charset="0"/>
          <a:cs typeface="ヒラギノ角ゴ ProN W3" charset="0"/>
          <a:sym typeface="Helvetica Neue Light" charset="0"/>
        </a:defRPr>
      </a:lvl4pPr>
      <a:lvl5pPr algn="l" rtl="0" eaLnBrk="0" fontAlgn="base" hangingPunct="0">
        <a:spcBef>
          <a:spcPct val="0"/>
        </a:spcBef>
        <a:spcAft>
          <a:spcPct val="0"/>
        </a:spcAft>
        <a:defRPr sz="4200">
          <a:solidFill>
            <a:schemeClr val="tx1"/>
          </a:solidFill>
          <a:latin typeface="Helvetica Neue Light" charset="0"/>
          <a:ea typeface="ヒラギノ角ゴ ProN W3" charset="0"/>
          <a:cs typeface="ヒラギノ角ゴ ProN W3" charset="0"/>
          <a:sym typeface="Helvetica Neue Light" charset="0"/>
        </a:defRPr>
      </a:lvl5pPr>
      <a:lvl6pPr marL="457200" algn="l" rtl="0" fontAlgn="base">
        <a:spcBef>
          <a:spcPct val="0"/>
        </a:spcBef>
        <a:spcAft>
          <a:spcPct val="0"/>
        </a:spcAft>
        <a:defRPr sz="4200">
          <a:solidFill>
            <a:schemeClr val="tx1"/>
          </a:solidFill>
          <a:latin typeface="Helvetica Neue Light" charset="0"/>
          <a:ea typeface="ヒラギノ角ゴ ProN W3" charset="0"/>
          <a:cs typeface="ヒラギノ角ゴ ProN W3" charset="0"/>
          <a:sym typeface="Helvetica Neue Light" charset="0"/>
        </a:defRPr>
      </a:lvl6pPr>
      <a:lvl7pPr marL="914400" algn="l" rtl="0" fontAlgn="base">
        <a:spcBef>
          <a:spcPct val="0"/>
        </a:spcBef>
        <a:spcAft>
          <a:spcPct val="0"/>
        </a:spcAft>
        <a:defRPr sz="4200">
          <a:solidFill>
            <a:schemeClr val="tx1"/>
          </a:solidFill>
          <a:latin typeface="Helvetica Neue Light" charset="0"/>
          <a:ea typeface="ヒラギノ角ゴ ProN W3" charset="0"/>
          <a:cs typeface="ヒラギノ角ゴ ProN W3" charset="0"/>
          <a:sym typeface="Helvetica Neue Light" charset="0"/>
        </a:defRPr>
      </a:lvl7pPr>
      <a:lvl8pPr marL="1371600" algn="l" rtl="0" fontAlgn="base">
        <a:spcBef>
          <a:spcPct val="0"/>
        </a:spcBef>
        <a:spcAft>
          <a:spcPct val="0"/>
        </a:spcAft>
        <a:defRPr sz="4200">
          <a:solidFill>
            <a:schemeClr val="tx1"/>
          </a:solidFill>
          <a:latin typeface="Helvetica Neue Light" charset="0"/>
          <a:ea typeface="ヒラギノ角ゴ ProN W3" charset="0"/>
          <a:cs typeface="ヒラギノ角ゴ ProN W3" charset="0"/>
          <a:sym typeface="Helvetica Neue Light" charset="0"/>
        </a:defRPr>
      </a:lvl8pPr>
      <a:lvl9pPr marL="1828800" algn="l" rtl="0" fontAlgn="base">
        <a:spcBef>
          <a:spcPct val="0"/>
        </a:spcBef>
        <a:spcAft>
          <a:spcPct val="0"/>
        </a:spcAft>
        <a:defRPr sz="4200">
          <a:solidFill>
            <a:schemeClr val="tx1"/>
          </a:solidFill>
          <a:latin typeface="Helvetica Neue Light" charset="0"/>
          <a:ea typeface="ヒラギノ角ゴ ProN W3" charset="0"/>
          <a:cs typeface="ヒラギノ角ゴ ProN W3" charset="0"/>
          <a:sym typeface="Helvetica Neue Light" charset="0"/>
        </a:defRPr>
      </a:lvl9pPr>
    </p:titleStyle>
    <p:bodyStyle>
      <a:lvl1pPr marL="266700" indent="-266700" algn="l" rtl="0" eaLnBrk="0" fontAlgn="base" hangingPunct="0">
        <a:spcBef>
          <a:spcPts val="4800"/>
        </a:spcBef>
        <a:spcAft>
          <a:spcPct val="0"/>
        </a:spcAft>
        <a:buClr>
          <a:srgbClr val="606060"/>
        </a:buClr>
        <a:buSzPct val="100000"/>
        <a:buFont typeface="Helvetica Neue" charset="0"/>
        <a:buChar char="•"/>
        <a:defRPr sz="2600">
          <a:solidFill>
            <a:srgbClr val="606060"/>
          </a:solidFill>
          <a:latin typeface="+mn-lt"/>
          <a:ea typeface="+mn-ea"/>
          <a:cs typeface="+mn-cs"/>
          <a:sym typeface="Helvetica Neue" charset="0"/>
        </a:defRPr>
      </a:lvl1pPr>
      <a:lvl2pPr marL="660400" indent="-266700" algn="l" rtl="0" eaLnBrk="0" fontAlgn="base" hangingPunct="0">
        <a:spcBef>
          <a:spcPts val="4800"/>
        </a:spcBef>
        <a:spcAft>
          <a:spcPct val="0"/>
        </a:spcAft>
        <a:buClr>
          <a:srgbClr val="606060"/>
        </a:buClr>
        <a:buSzPct val="100000"/>
        <a:buFont typeface="Helvetica Neue" charset="0"/>
        <a:buChar char="•"/>
        <a:defRPr sz="2600">
          <a:solidFill>
            <a:srgbClr val="606060"/>
          </a:solidFill>
          <a:latin typeface="+mn-lt"/>
          <a:ea typeface="+mn-ea"/>
          <a:cs typeface="+mn-cs"/>
          <a:sym typeface="Helvetica Neue" charset="0"/>
        </a:defRPr>
      </a:lvl2pPr>
      <a:lvl3pPr marL="1104900" indent="-266700" algn="l" rtl="0" eaLnBrk="0" fontAlgn="base" hangingPunct="0">
        <a:spcBef>
          <a:spcPts val="4800"/>
        </a:spcBef>
        <a:spcAft>
          <a:spcPct val="0"/>
        </a:spcAft>
        <a:buClr>
          <a:srgbClr val="606060"/>
        </a:buClr>
        <a:buSzPct val="100000"/>
        <a:buFont typeface="Helvetica Neue" charset="0"/>
        <a:buChar char="•"/>
        <a:defRPr sz="2600">
          <a:solidFill>
            <a:srgbClr val="606060"/>
          </a:solidFill>
          <a:latin typeface="+mn-lt"/>
          <a:ea typeface="+mn-ea"/>
          <a:cs typeface="+mn-cs"/>
          <a:sym typeface="Helvetica Neue" charset="0"/>
        </a:defRPr>
      </a:lvl3pPr>
      <a:lvl4pPr marL="1549400" indent="-266700" algn="l" rtl="0" eaLnBrk="0" fontAlgn="base" hangingPunct="0">
        <a:spcBef>
          <a:spcPts val="4800"/>
        </a:spcBef>
        <a:spcAft>
          <a:spcPct val="0"/>
        </a:spcAft>
        <a:buClr>
          <a:srgbClr val="606060"/>
        </a:buClr>
        <a:buSzPct val="100000"/>
        <a:buFont typeface="Helvetica Neue" charset="0"/>
        <a:buChar char="•"/>
        <a:defRPr sz="2600">
          <a:solidFill>
            <a:srgbClr val="606060"/>
          </a:solidFill>
          <a:latin typeface="+mn-lt"/>
          <a:ea typeface="+mn-ea"/>
          <a:cs typeface="+mn-cs"/>
          <a:sym typeface="Helvetica Neue" charset="0"/>
        </a:defRPr>
      </a:lvl4pPr>
      <a:lvl5pPr marL="1993900" indent="-266700" algn="l" rtl="0" eaLnBrk="0" fontAlgn="base" hangingPunct="0">
        <a:spcBef>
          <a:spcPts val="4800"/>
        </a:spcBef>
        <a:spcAft>
          <a:spcPct val="0"/>
        </a:spcAft>
        <a:buClr>
          <a:srgbClr val="606060"/>
        </a:buClr>
        <a:buSzPct val="100000"/>
        <a:buFont typeface="Helvetica Neue" charset="0"/>
        <a:buChar char="•"/>
        <a:defRPr sz="2600">
          <a:solidFill>
            <a:srgbClr val="606060"/>
          </a:solidFill>
          <a:latin typeface="+mn-lt"/>
          <a:ea typeface="+mn-ea"/>
          <a:cs typeface="+mn-cs"/>
          <a:sym typeface="Helvetica Neue" charset="0"/>
        </a:defRPr>
      </a:lvl5pPr>
      <a:lvl6pPr marL="2451100" indent="-266700" algn="l" rtl="0" fontAlgn="base">
        <a:spcBef>
          <a:spcPts val="4800"/>
        </a:spcBef>
        <a:spcAft>
          <a:spcPct val="0"/>
        </a:spcAft>
        <a:buClr>
          <a:srgbClr val="606060"/>
        </a:buClr>
        <a:buSzPct val="100000"/>
        <a:buFont typeface="Helvetica Neue" charset="0"/>
        <a:buChar char="•"/>
        <a:defRPr sz="2600">
          <a:solidFill>
            <a:srgbClr val="606060"/>
          </a:solidFill>
          <a:latin typeface="+mn-lt"/>
          <a:ea typeface="+mn-ea"/>
          <a:cs typeface="+mn-cs"/>
          <a:sym typeface="Helvetica Neue" charset="0"/>
        </a:defRPr>
      </a:lvl6pPr>
      <a:lvl7pPr marL="2908300" indent="-266700" algn="l" rtl="0" fontAlgn="base">
        <a:spcBef>
          <a:spcPts val="4800"/>
        </a:spcBef>
        <a:spcAft>
          <a:spcPct val="0"/>
        </a:spcAft>
        <a:buClr>
          <a:srgbClr val="606060"/>
        </a:buClr>
        <a:buSzPct val="100000"/>
        <a:buFont typeface="Helvetica Neue" charset="0"/>
        <a:buChar char="•"/>
        <a:defRPr sz="2600">
          <a:solidFill>
            <a:srgbClr val="606060"/>
          </a:solidFill>
          <a:latin typeface="+mn-lt"/>
          <a:ea typeface="+mn-ea"/>
          <a:cs typeface="+mn-cs"/>
          <a:sym typeface="Helvetica Neue" charset="0"/>
        </a:defRPr>
      </a:lvl7pPr>
      <a:lvl8pPr marL="3365500" indent="-266700" algn="l" rtl="0" fontAlgn="base">
        <a:spcBef>
          <a:spcPts val="4800"/>
        </a:spcBef>
        <a:spcAft>
          <a:spcPct val="0"/>
        </a:spcAft>
        <a:buClr>
          <a:srgbClr val="606060"/>
        </a:buClr>
        <a:buSzPct val="100000"/>
        <a:buFont typeface="Helvetica Neue" charset="0"/>
        <a:buChar char="•"/>
        <a:defRPr sz="2600">
          <a:solidFill>
            <a:srgbClr val="606060"/>
          </a:solidFill>
          <a:latin typeface="+mn-lt"/>
          <a:ea typeface="+mn-ea"/>
          <a:cs typeface="+mn-cs"/>
          <a:sym typeface="Helvetica Neue" charset="0"/>
        </a:defRPr>
      </a:lvl8pPr>
      <a:lvl9pPr marL="3822700" indent="-266700" algn="l" rtl="0" fontAlgn="base">
        <a:spcBef>
          <a:spcPts val="4800"/>
        </a:spcBef>
        <a:spcAft>
          <a:spcPct val="0"/>
        </a:spcAft>
        <a:buClr>
          <a:srgbClr val="606060"/>
        </a:buClr>
        <a:buSzPct val="100000"/>
        <a:buFont typeface="Helvetica Neue" charset="0"/>
        <a:buChar char="•"/>
        <a:defRPr sz="2600">
          <a:solidFill>
            <a:srgbClr val="606060"/>
          </a:solidFill>
          <a:latin typeface="+mn-lt"/>
          <a:ea typeface="+mn-ea"/>
          <a:cs typeface="+mn-cs"/>
          <a:sym typeface="Helvetica Neue" charset="0"/>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290" name="Rectangle 1"/>
          <p:cNvSpPr>
            <a:spLocks noGrp="1" noChangeArrowheads="1"/>
          </p:cNvSpPr>
          <p:nvPr>
            <p:ph type="body" idx="1"/>
          </p:nvPr>
        </p:nvSpPr>
        <p:spPr bwMode="auto">
          <a:xfrm>
            <a:off x="8369300" y="2324100"/>
            <a:ext cx="4064000" cy="6565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vert="horz" wrap="square" lIns="50800" tIns="50800" rIns="50800" bIns="50800" numCol="1" anchor="t" anchorCtr="0" compatLnSpc="1">
            <a:prstTxWarp prst="textNoShape">
              <a:avLst/>
            </a:prstTxWarp>
          </a:bodyPr>
          <a:lstStyle/>
          <a:p>
            <a:pPr lvl="0"/>
            <a:r>
              <a:rPr lang="en-US">
                <a:sym typeface="Helvetica Neue" charset="0"/>
              </a:rPr>
              <a:t>Click to edit Master text styles</a:t>
            </a:r>
          </a:p>
          <a:p>
            <a:pPr lvl="1"/>
            <a:r>
              <a:rPr lang="en-US">
                <a:sym typeface="Helvetica Neue" charset="0"/>
              </a:rPr>
              <a:t>Second level</a:t>
            </a:r>
          </a:p>
          <a:p>
            <a:pPr lvl="2"/>
            <a:r>
              <a:rPr lang="en-US">
                <a:sym typeface="Helvetica Neue" charset="0"/>
              </a:rPr>
              <a:t>Third level</a:t>
            </a:r>
          </a:p>
          <a:p>
            <a:pPr lvl="3"/>
            <a:r>
              <a:rPr lang="en-US">
                <a:sym typeface="Helvetica Neue" charset="0"/>
              </a:rPr>
              <a:t>Fourth level</a:t>
            </a:r>
          </a:p>
          <a:p>
            <a:pPr lvl="4"/>
            <a:r>
              <a:rPr lang="en-US">
                <a:sym typeface="Helvetica Neue" charset="0"/>
              </a:rPr>
              <a:t>Fifth level</a:t>
            </a:r>
          </a:p>
        </p:txBody>
      </p:sp>
      <p:sp>
        <p:nvSpPr>
          <p:cNvPr id="12291" name="Rectangle 2"/>
          <p:cNvSpPr>
            <a:spLocks noGrp="1" noChangeArrowheads="1"/>
          </p:cNvSpPr>
          <p:nvPr>
            <p:ph type="title"/>
          </p:nvPr>
        </p:nvSpPr>
        <p:spPr bwMode="auto">
          <a:xfrm>
            <a:off x="571500" y="330200"/>
            <a:ext cx="11861800" cy="1397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vert="horz" wrap="square" lIns="50800" tIns="50800" rIns="50800" bIns="50800" numCol="1" anchor="b" anchorCtr="0" compatLnSpc="1">
            <a:prstTxWarp prst="textNoShape">
              <a:avLst/>
            </a:prstTxWarp>
          </a:bodyPr>
          <a:lstStyle/>
          <a:p>
            <a:pPr lvl="0"/>
            <a:r>
              <a:rPr lang="en-US">
                <a:sym typeface="Helvetica Neue Light" charset="0"/>
              </a:rPr>
              <a:t>Click to edit Master title style</a:t>
            </a:r>
          </a:p>
        </p:txBody>
      </p:sp>
      <p:sp>
        <p:nvSpPr>
          <p:cNvPr id="12292" name="Line 3"/>
          <p:cNvSpPr>
            <a:spLocks noChangeShapeType="1"/>
          </p:cNvSpPr>
          <p:nvPr/>
        </p:nvSpPr>
        <p:spPr bwMode="auto">
          <a:xfrm>
            <a:off x="647700" y="1968500"/>
            <a:ext cx="11709400" cy="0"/>
          </a:xfrm>
          <a:prstGeom prst="line">
            <a:avLst/>
          </a:prstGeom>
          <a:noFill/>
          <a:ln w="12700">
            <a:solidFill>
              <a:srgbClr val="888888"/>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Tree>
  </p:cSld>
  <p:clrMap bg1="lt1" tx1="dk1" bg2="lt2" tx2="dk2" accent1="accent1" accent2="accent2" accent3="accent3" accent4="accent4" accent5="accent5" accent6="accent6" hlink="hlink" folHlink="folHlink"/>
  <p:sldLayoutIdLst>
    <p:sldLayoutId id="2147483788" r:id="rId1"/>
    <p:sldLayoutId id="2147483789" r:id="rId2"/>
    <p:sldLayoutId id="2147483790" r:id="rId3"/>
    <p:sldLayoutId id="2147483791" r:id="rId4"/>
    <p:sldLayoutId id="2147483792" r:id="rId5"/>
    <p:sldLayoutId id="2147483793" r:id="rId6"/>
    <p:sldLayoutId id="2147483794" r:id="rId7"/>
    <p:sldLayoutId id="2147483795" r:id="rId8"/>
    <p:sldLayoutId id="2147483796" r:id="rId9"/>
    <p:sldLayoutId id="2147483797" r:id="rId10"/>
    <p:sldLayoutId id="2147483798" r:id="rId11"/>
  </p:sldLayoutIdLst>
  <p:transition xmlns:p14="http://schemas.microsoft.com/office/powerpoint/2010/main"/>
  <p:txStyles>
    <p:titleStyle>
      <a:lvl1pPr algn="l" rtl="0" eaLnBrk="0" fontAlgn="base" hangingPunct="0">
        <a:spcBef>
          <a:spcPct val="0"/>
        </a:spcBef>
        <a:spcAft>
          <a:spcPct val="0"/>
        </a:spcAft>
        <a:defRPr sz="4200">
          <a:solidFill>
            <a:schemeClr val="tx1"/>
          </a:solidFill>
          <a:latin typeface="+mj-lt"/>
          <a:ea typeface="+mj-ea"/>
          <a:cs typeface="+mj-cs"/>
          <a:sym typeface="Helvetica Neue Light" charset="0"/>
        </a:defRPr>
      </a:lvl1pPr>
      <a:lvl2pPr algn="l" rtl="0" eaLnBrk="0" fontAlgn="base" hangingPunct="0">
        <a:spcBef>
          <a:spcPct val="0"/>
        </a:spcBef>
        <a:spcAft>
          <a:spcPct val="0"/>
        </a:spcAft>
        <a:defRPr sz="4200">
          <a:solidFill>
            <a:schemeClr val="tx1"/>
          </a:solidFill>
          <a:latin typeface="Helvetica Neue Light" charset="0"/>
          <a:ea typeface="ヒラギノ角ゴ ProN W3" charset="0"/>
          <a:cs typeface="ヒラギノ角ゴ ProN W3" charset="0"/>
          <a:sym typeface="Helvetica Neue Light" charset="0"/>
        </a:defRPr>
      </a:lvl2pPr>
      <a:lvl3pPr algn="l" rtl="0" eaLnBrk="0" fontAlgn="base" hangingPunct="0">
        <a:spcBef>
          <a:spcPct val="0"/>
        </a:spcBef>
        <a:spcAft>
          <a:spcPct val="0"/>
        </a:spcAft>
        <a:defRPr sz="4200">
          <a:solidFill>
            <a:schemeClr val="tx1"/>
          </a:solidFill>
          <a:latin typeface="Helvetica Neue Light" charset="0"/>
          <a:ea typeface="ヒラギノ角ゴ ProN W3" charset="0"/>
          <a:cs typeface="ヒラギノ角ゴ ProN W3" charset="0"/>
          <a:sym typeface="Helvetica Neue Light" charset="0"/>
        </a:defRPr>
      </a:lvl3pPr>
      <a:lvl4pPr algn="l" rtl="0" eaLnBrk="0" fontAlgn="base" hangingPunct="0">
        <a:spcBef>
          <a:spcPct val="0"/>
        </a:spcBef>
        <a:spcAft>
          <a:spcPct val="0"/>
        </a:spcAft>
        <a:defRPr sz="4200">
          <a:solidFill>
            <a:schemeClr val="tx1"/>
          </a:solidFill>
          <a:latin typeface="Helvetica Neue Light" charset="0"/>
          <a:ea typeface="ヒラギノ角ゴ ProN W3" charset="0"/>
          <a:cs typeface="ヒラギノ角ゴ ProN W3" charset="0"/>
          <a:sym typeface="Helvetica Neue Light" charset="0"/>
        </a:defRPr>
      </a:lvl4pPr>
      <a:lvl5pPr algn="l" rtl="0" eaLnBrk="0" fontAlgn="base" hangingPunct="0">
        <a:spcBef>
          <a:spcPct val="0"/>
        </a:spcBef>
        <a:spcAft>
          <a:spcPct val="0"/>
        </a:spcAft>
        <a:defRPr sz="4200">
          <a:solidFill>
            <a:schemeClr val="tx1"/>
          </a:solidFill>
          <a:latin typeface="Helvetica Neue Light" charset="0"/>
          <a:ea typeface="ヒラギノ角ゴ ProN W3" charset="0"/>
          <a:cs typeface="ヒラギノ角ゴ ProN W3" charset="0"/>
          <a:sym typeface="Helvetica Neue Light" charset="0"/>
        </a:defRPr>
      </a:lvl5pPr>
      <a:lvl6pPr marL="457200" algn="l" rtl="0" fontAlgn="base">
        <a:spcBef>
          <a:spcPct val="0"/>
        </a:spcBef>
        <a:spcAft>
          <a:spcPct val="0"/>
        </a:spcAft>
        <a:defRPr sz="4200">
          <a:solidFill>
            <a:schemeClr val="tx1"/>
          </a:solidFill>
          <a:latin typeface="Helvetica Neue Light" charset="0"/>
          <a:ea typeface="ヒラギノ角ゴ ProN W3" charset="0"/>
          <a:cs typeface="ヒラギノ角ゴ ProN W3" charset="0"/>
          <a:sym typeface="Helvetica Neue Light" charset="0"/>
        </a:defRPr>
      </a:lvl6pPr>
      <a:lvl7pPr marL="914400" algn="l" rtl="0" fontAlgn="base">
        <a:spcBef>
          <a:spcPct val="0"/>
        </a:spcBef>
        <a:spcAft>
          <a:spcPct val="0"/>
        </a:spcAft>
        <a:defRPr sz="4200">
          <a:solidFill>
            <a:schemeClr val="tx1"/>
          </a:solidFill>
          <a:latin typeface="Helvetica Neue Light" charset="0"/>
          <a:ea typeface="ヒラギノ角ゴ ProN W3" charset="0"/>
          <a:cs typeface="ヒラギノ角ゴ ProN W3" charset="0"/>
          <a:sym typeface="Helvetica Neue Light" charset="0"/>
        </a:defRPr>
      </a:lvl7pPr>
      <a:lvl8pPr marL="1371600" algn="l" rtl="0" fontAlgn="base">
        <a:spcBef>
          <a:spcPct val="0"/>
        </a:spcBef>
        <a:spcAft>
          <a:spcPct val="0"/>
        </a:spcAft>
        <a:defRPr sz="4200">
          <a:solidFill>
            <a:schemeClr val="tx1"/>
          </a:solidFill>
          <a:latin typeface="Helvetica Neue Light" charset="0"/>
          <a:ea typeface="ヒラギノ角ゴ ProN W3" charset="0"/>
          <a:cs typeface="ヒラギノ角ゴ ProN W3" charset="0"/>
          <a:sym typeface="Helvetica Neue Light" charset="0"/>
        </a:defRPr>
      </a:lvl8pPr>
      <a:lvl9pPr marL="1828800" algn="l" rtl="0" fontAlgn="base">
        <a:spcBef>
          <a:spcPct val="0"/>
        </a:spcBef>
        <a:spcAft>
          <a:spcPct val="0"/>
        </a:spcAft>
        <a:defRPr sz="4200">
          <a:solidFill>
            <a:schemeClr val="tx1"/>
          </a:solidFill>
          <a:latin typeface="Helvetica Neue Light" charset="0"/>
          <a:ea typeface="ヒラギノ角ゴ ProN W3" charset="0"/>
          <a:cs typeface="ヒラギノ角ゴ ProN W3" charset="0"/>
          <a:sym typeface="Helvetica Neue Light" charset="0"/>
        </a:defRPr>
      </a:lvl9pPr>
    </p:titleStyle>
    <p:bodyStyle>
      <a:lvl1pPr marL="266700" indent="-266700" algn="l" rtl="0" eaLnBrk="0" fontAlgn="base" hangingPunct="0">
        <a:spcBef>
          <a:spcPts val="4800"/>
        </a:spcBef>
        <a:spcAft>
          <a:spcPct val="0"/>
        </a:spcAft>
        <a:buClr>
          <a:srgbClr val="606060"/>
        </a:buClr>
        <a:buSzPct val="100000"/>
        <a:buFont typeface="Helvetica Neue" charset="0"/>
        <a:buChar char="•"/>
        <a:defRPr sz="2600">
          <a:solidFill>
            <a:srgbClr val="606060"/>
          </a:solidFill>
          <a:latin typeface="+mn-lt"/>
          <a:ea typeface="+mn-ea"/>
          <a:cs typeface="+mn-cs"/>
          <a:sym typeface="Helvetica Neue" charset="0"/>
        </a:defRPr>
      </a:lvl1pPr>
      <a:lvl2pPr marL="660400" indent="-266700" algn="l" rtl="0" eaLnBrk="0" fontAlgn="base" hangingPunct="0">
        <a:spcBef>
          <a:spcPts val="4800"/>
        </a:spcBef>
        <a:spcAft>
          <a:spcPct val="0"/>
        </a:spcAft>
        <a:buClr>
          <a:srgbClr val="606060"/>
        </a:buClr>
        <a:buSzPct val="100000"/>
        <a:buFont typeface="Helvetica Neue" charset="0"/>
        <a:buChar char="•"/>
        <a:defRPr sz="2600">
          <a:solidFill>
            <a:srgbClr val="606060"/>
          </a:solidFill>
          <a:latin typeface="+mn-lt"/>
          <a:ea typeface="+mn-ea"/>
          <a:cs typeface="+mn-cs"/>
          <a:sym typeface="Helvetica Neue" charset="0"/>
        </a:defRPr>
      </a:lvl2pPr>
      <a:lvl3pPr marL="1104900" indent="-266700" algn="l" rtl="0" eaLnBrk="0" fontAlgn="base" hangingPunct="0">
        <a:spcBef>
          <a:spcPts val="4800"/>
        </a:spcBef>
        <a:spcAft>
          <a:spcPct val="0"/>
        </a:spcAft>
        <a:buClr>
          <a:srgbClr val="606060"/>
        </a:buClr>
        <a:buSzPct val="100000"/>
        <a:buFont typeface="Helvetica Neue" charset="0"/>
        <a:buChar char="•"/>
        <a:defRPr sz="2600">
          <a:solidFill>
            <a:srgbClr val="606060"/>
          </a:solidFill>
          <a:latin typeface="+mn-lt"/>
          <a:ea typeface="+mn-ea"/>
          <a:cs typeface="+mn-cs"/>
          <a:sym typeface="Helvetica Neue" charset="0"/>
        </a:defRPr>
      </a:lvl3pPr>
      <a:lvl4pPr marL="1549400" indent="-266700" algn="l" rtl="0" eaLnBrk="0" fontAlgn="base" hangingPunct="0">
        <a:spcBef>
          <a:spcPts val="4800"/>
        </a:spcBef>
        <a:spcAft>
          <a:spcPct val="0"/>
        </a:spcAft>
        <a:buClr>
          <a:srgbClr val="606060"/>
        </a:buClr>
        <a:buSzPct val="100000"/>
        <a:buFont typeface="Helvetica Neue" charset="0"/>
        <a:buChar char="•"/>
        <a:defRPr sz="2600">
          <a:solidFill>
            <a:srgbClr val="606060"/>
          </a:solidFill>
          <a:latin typeface="+mn-lt"/>
          <a:ea typeface="+mn-ea"/>
          <a:cs typeface="+mn-cs"/>
          <a:sym typeface="Helvetica Neue" charset="0"/>
        </a:defRPr>
      </a:lvl4pPr>
      <a:lvl5pPr marL="1993900" indent="-266700" algn="l" rtl="0" eaLnBrk="0" fontAlgn="base" hangingPunct="0">
        <a:spcBef>
          <a:spcPts val="4800"/>
        </a:spcBef>
        <a:spcAft>
          <a:spcPct val="0"/>
        </a:spcAft>
        <a:buClr>
          <a:srgbClr val="606060"/>
        </a:buClr>
        <a:buSzPct val="100000"/>
        <a:buFont typeface="Helvetica Neue" charset="0"/>
        <a:buChar char="•"/>
        <a:defRPr sz="2600">
          <a:solidFill>
            <a:srgbClr val="606060"/>
          </a:solidFill>
          <a:latin typeface="+mn-lt"/>
          <a:ea typeface="+mn-ea"/>
          <a:cs typeface="+mn-cs"/>
          <a:sym typeface="Helvetica Neue" charset="0"/>
        </a:defRPr>
      </a:lvl5pPr>
      <a:lvl6pPr marL="2451100" indent="-266700" algn="l" rtl="0" fontAlgn="base">
        <a:spcBef>
          <a:spcPts val="4800"/>
        </a:spcBef>
        <a:spcAft>
          <a:spcPct val="0"/>
        </a:spcAft>
        <a:buClr>
          <a:srgbClr val="606060"/>
        </a:buClr>
        <a:buSzPct val="100000"/>
        <a:buFont typeface="Helvetica Neue" charset="0"/>
        <a:buChar char="•"/>
        <a:defRPr sz="2600">
          <a:solidFill>
            <a:srgbClr val="606060"/>
          </a:solidFill>
          <a:latin typeface="+mn-lt"/>
          <a:ea typeface="+mn-ea"/>
          <a:cs typeface="+mn-cs"/>
          <a:sym typeface="Helvetica Neue" charset="0"/>
        </a:defRPr>
      </a:lvl6pPr>
      <a:lvl7pPr marL="2908300" indent="-266700" algn="l" rtl="0" fontAlgn="base">
        <a:spcBef>
          <a:spcPts val="4800"/>
        </a:spcBef>
        <a:spcAft>
          <a:spcPct val="0"/>
        </a:spcAft>
        <a:buClr>
          <a:srgbClr val="606060"/>
        </a:buClr>
        <a:buSzPct val="100000"/>
        <a:buFont typeface="Helvetica Neue" charset="0"/>
        <a:buChar char="•"/>
        <a:defRPr sz="2600">
          <a:solidFill>
            <a:srgbClr val="606060"/>
          </a:solidFill>
          <a:latin typeface="+mn-lt"/>
          <a:ea typeface="+mn-ea"/>
          <a:cs typeface="+mn-cs"/>
          <a:sym typeface="Helvetica Neue" charset="0"/>
        </a:defRPr>
      </a:lvl7pPr>
      <a:lvl8pPr marL="3365500" indent="-266700" algn="l" rtl="0" fontAlgn="base">
        <a:spcBef>
          <a:spcPts val="4800"/>
        </a:spcBef>
        <a:spcAft>
          <a:spcPct val="0"/>
        </a:spcAft>
        <a:buClr>
          <a:srgbClr val="606060"/>
        </a:buClr>
        <a:buSzPct val="100000"/>
        <a:buFont typeface="Helvetica Neue" charset="0"/>
        <a:buChar char="•"/>
        <a:defRPr sz="2600">
          <a:solidFill>
            <a:srgbClr val="606060"/>
          </a:solidFill>
          <a:latin typeface="+mn-lt"/>
          <a:ea typeface="+mn-ea"/>
          <a:cs typeface="+mn-cs"/>
          <a:sym typeface="Helvetica Neue" charset="0"/>
        </a:defRPr>
      </a:lvl8pPr>
      <a:lvl9pPr marL="3822700" indent="-266700" algn="l" rtl="0" fontAlgn="base">
        <a:spcBef>
          <a:spcPts val="4800"/>
        </a:spcBef>
        <a:spcAft>
          <a:spcPct val="0"/>
        </a:spcAft>
        <a:buClr>
          <a:srgbClr val="606060"/>
        </a:buClr>
        <a:buSzPct val="100000"/>
        <a:buFont typeface="Helvetica Neue" charset="0"/>
        <a:buChar char="•"/>
        <a:defRPr sz="2600">
          <a:solidFill>
            <a:srgbClr val="606060"/>
          </a:solidFill>
          <a:latin typeface="+mn-lt"/>
          <a:ea typeface="+mn-ea"/>
          <a:cs typeface="+mn-cs"/>
          <a:sym typeface="Helvetica Neue" charset="0"/>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314" name="Rectangle 1"/>
          <p:cNvSpPr>
            <a:spLocks noGrp="1" noChangeArrowheads="1"/>
          </p:cNvSpPr>
          <p:nvPr>
            <p:ph type="body" idx="1"/>
          </p:nvPr>
        </p:nvSpPr>
        <p:spPr bwMode="auto">
          <a:xfrm>
            <a:off x="571500" y="863600"/>
            <a:ext cx="11861800" cy="8026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vert="horz" wrap="square" lIns="50800" tIns="50800" rIns="50800" bIns="50800" numCol="1" anchor="t" anchorCtr="0" compatLnSpc="1">
            <a:prstTxWarp prst="textNoShape">
              <a:avLst/>
            </a:prstTxWarp>
          </a:bodyPr>
          <a:lstStyle/>
          <a:p>
            <a:pPr lvl="0"/>
            <a:r>
              <a:rPr lang="en-US">
                <a:sym typeface="Helvetica Neue" charset="0"/>
              </a:rPr>
              <a:t>Click to edit Master text styles</a:t>
            </a:r>
          </a:p>
          <a:p>
            <a:pPr lvl="1"/>
            <a:r>
              <a:rPr lang="en-US">
                <a:sym typeface="Helvetica Neue" charset="0"/>
              </a:rPr>
              <a:t>Second level</a:t>
            </a:r>
          </a:p>
          <a:p>
            <a:pPr lvl="2"/>
            <a:r>
              <a:rPr lang="en-US">
                <a:sym typeface="Helvetica Neue" charset="0"/>
              </a:rPr>
              <a:t>Third level</a:t>
            </a:r>
          </a:p>
          <a:p>
            <a:pPr lvl="3"/>
            <a:r>
              <a:rPr lang="en-US">
                <a:sym typeface="Helvetica Neue" charset="0"/>
              </a:rPr>
              <a:t>Fourth level</a:t>
            </a:r>
          </a:p>
          <a:p>
            <a:pPr lvl="4"/>
            <a:r>
              <a:rPr lang="en-US">
                <a:sym typeface="Helvetica Neue" charset="0"/>
              </a:rPr>
              <a:t>Fifth level</a:t>
            </a:r>
          </a:p>
        </p:txBody>
      </p:sp>
    </p:spTree>
  </p:cSld>
  <p:clrMap bg1="lt1" tx1="dk1" bg2="lt2" tx2="dk2" accent1="accent1" accent2="accent2" accent3="accent3" accent4="accent4" accent5="accent5" accent6="accent6" hlink="hlink" folHlink="folHlink"/>
  <p:sldLayoutIdLst>
    <p:sldLayoutId id="2147483799" r:id="rId1"/>
    <p:sldLayoutId id="2147483800" r:id="rId2"/>
    <p:sldLayoutId id="2147483801" r:id="rId3"/>
    <p:sldLayoutId id="2147483802" r:id="rId4"/>
    <p:sldLayoutId id="2147483803" r:id="rId5"/>
    <p:sldLayoutId id="2147483804" r:id="rId6"/>
    <p:sldLayoutId id="2147483805" r:id="rId7"/>
    <p:sldLayoutId id="2147483806" r:id="rId8"/>
    <p:sldLayoutId id="2147483807" r:id="rId9"/>
    <p:sldLayoutId id="2147483808" r:id="rId10"/>
    <p:sldLayoutId id="2147483809" r:id="rId11"/>
  </p:sldLayoutIdLst>
  <p:transition xmlns:p14="http://schemas.microsoft.com/office/powerpoint/2010/main"/>
  <p:txStyles>
    <p:titleStyle>
      <a:lvl1pPr algn="l" rtl="0" eaLnBrk="0" fontAlgn="base" hangingPunct="0">
        <a:spcBef>
          <a:spcPct val="0"/>
        </a:spcBef>
        <a:spcAft>
          <a:spcPct val="0"/>
        </a:spcAft>
        <a:defRPr sz="4200">
          <a:solidFill>
            <a:schemeClr val="tx1"/>
          </a:solidFill>
          <a:latin typeface="+mj-lt"/>
          <a:ea typeface="+mj-ea"/>
          <a:cs typeface="+mj-cs"/>
          <a:sym typeface="Helvetica Neue Light" charset="0"/>
        </a:defRPr>
      </a:lvl1pPr>
      <a:lvl2pPr algn="l" rtl="0" eaLnBrk="0" fontAlgn="base" hangingPunct="0">
        <a:spcBef>
          <a:spcPct val="0"/>
        </a:spcBef>
        <a:spcAft>
          <a:spcPct val="0"/>
        </a:spcAft>
        <a:defRPr sz="4200">
          <a:solidFill>
            <a:schemeClr val="tx1"/>
          </a:solidFill>
          <a:latin typeface="Helvetica Neue Light" charset="0"/>
          <a:ea typeface="ヒラギノ角ゴ ProN W3" charset="0"/>
          <a:cs typeface="ヒラギノ角ゴ ProN W3" charset="0"/>
          <a:sym typeface="Helvetica Neue Light" charset="0"/>
        </a:defRPr>
      </a:lvl2pPr>
      <a:lvl3pPr algn="l" rtl="0" eaLnBrk="0" fontAlgn="base" hangingPunct="0">
        <a:spcBef>
          <a:spcPct val="0"/>
        </a:spcBef>
        <a:spcAft>
          <a:spcPct val="0"/>
        </a:spcAft>
        <a:defRPr sz="4200">
          <a:solidFill>
            <a:schemeClr val="tx1"/>
          </a:solidFill>
          <a:latin typeface="Helvetica Neue Light" charset="0"/>
          <a:ea typeface="ヒラギノ角ゴ ProN W3" charset="0"/>
          <a:cs typeface="ヒラギノ角ゴ ProN W3" charset="0"/>
          <a:sym typeface="Helvetica Neue Light" charset="0"/>
        </a:defRPr>
      </a:lvl3pPr>
      <a:lvl4pPr algn="l" rtl="0" eaLnBrk="0" fontAlgn="base" hangingPunct="0">
        <a:spcBef>
          <a:spcPct val="0"/>
        </a:spcBef>
        <a:spcAft>
          <a:spcPct val="0"/>
        </a:spcAft>
        <a:defRPr sz="4200">
          <a:solidFill>
            <a:schemeClr val="tx1"/>
          </a:solidFill>
          <a:latin typeface="Helvetica Neue Light" charset="0"/>
          <a:ea typeface="ヒラギノ角ゴ ProN W3" charset="0"/>
          <a:cs typeface="ヒラギノ角ゴ ProN W3" charset="0"/>
          <a:sym typeface="Helvetica Neue Light" charset="0"/>
        </a:defRPr>
      </a:lvl4pPr>
      <a:lvl5pPr algn="l" rtl="0" eaLnBrk="0" fontAlgn="base" hangingPunct="0">
        <a:spcBef>
          <a:spcPct val="0"/>
        </a:spcBef>
        <a:spcAft>
          <a:spcPct val="0"/>
        </a:spcAft>
        <a:defRPr sz="4200">
          <a:solidFill>
            <a:schemeClr val="tx1"/>
          </a:solidFill>
          <a:latin typeface="Helvetica Neue Light" charset="0"/>
          <a:ea typeface="ヒラギノ角ゴ ProN W3" charset="0"/>
          <a:cs typeface="ヒラギノ角ゴ ProN W3" charset="0"/>
          <a:sym typeface="Helvetica Neue Light" charset="0"/>
        </a:defRPr>
      </a:lvl5pPr>
      <a:lvl6pPr marL="457200" algn="l" rtl="0" fontAlgn="base">
        <a:spcBef>
          <a:spcPct val="0"/>
        </a:spcBef>
        <a:spcAft>
          <a:spcPct val="0"/>
        </a:spcAft>
        <a:defRPr sz="4200">
          <a:solidFill>
            <a:schemeClr val="tx1"/>
          </a:solidFill>
          <a:latin typeface="Helvetica Neue Light" charset="0"/>
          <a:ea typeface="ヒラギノ角ゴ ProN W3" charset="0"/>
          <a:cs typeface="ヒラギノ角ゴ ProN W3" charset="0"/>
          <a:sym typeface="Helvetica Neue Light" charset="0"/>
        </a:defRPr>
      </a:lvl6pPr>
      <a:lvl7pPr marL="914400" algn="l" rtl="0" fontAlgn="base">
        <a:spcBef>
          <a:spcPct val="0"/>
        </a:spcBef>
        <a:spcAft>
          <a:spcPct val="0"/>
        </a:spcAft>
        <a:defRPr sz="4200">
          <a:solidFill>
            <a:schemeClr val="tx1"/>
          </a:solidFill>
          <a:latin typeface="Helvetica Neue Light" charset="0"/>
          <a:ea typeface="ヒラギノ角ゴ ProN W3" charset="0"/>
          <a:cs typeface="ヒラギノ角ゴ ProN W3" charset="0"/>
          <a:sym typeface="Helvetica Neue Light" charset="0"/>
        </a:defRPr>
      </a:lvl7pPr>
      <a:lvl8pPr marL="1371600" algn="l" rtl="0" fontAlgn="base">
        <a:spcBef>
          <a:spcPct val="0"/>
        </a:spcBef>
        <a:spcAft>
          <a:spcPct val="0"/>
        </a:spcAft>
        <a:defRPr sz="4200">
          <a:solidFill>
            <a:schemeClr val="tx1"/>
          </a:solidFill>
          <a:latin typeface="Helvetica Neue Light" charset="0"/>
          <a:ea typeface="ヒラギノ角ゴ ProN W3" charset="0"/>
          <a:cs typeface="ヒラギノ角ゴ ProN W3" charset="0"/>
          <a:sym typeface="Helvetica Neue Light" charset="0"/>
        </a:defRPr>
      </a:lvl8pPr>
      <a:lvl9pPr marL="1828800" algn="l" rtl="0" fontAlgn="base">
        <a:spcBef>
          <a:spcPct val="0"/>
        </a:spcBef>
        <a:spcAft>
          <a:spcPct val="0"/>
        </a:spcAft>
        <a:defRPr sz="4200">
          <a:solidFill>
            <a:schemeClr val="tx1"/>
          </a:solidFill>
          <a:latin typeface="Helvetica Neue Light" charset="0"/>
          <a:ea typeface="ヒラギノ角ゴ ProN W3" charset="0"/>
          <a:cs typeface="ヒラギノ角ゴ ProN W3" charset="0"/>
          <a:sym typeface="Helvetica Neue Light" charset="0"/>
        </a:defRPr>
      </a:lvl9pPr>
    </p:titleStyle>
    <p:bodyStyle>
      <a:lvl1pPr marL="266700" indent="-266700" algn="l" rtl="0" eaLnBrk="0" fontAlgn="base" hangingPunct="0">
        <a:spcBef>
          <a:spcPts val="7200"/>
        </a:spcBef>
        <a:spcAft>
          <a:spcPct val="0"/>
        </a:spcAft>
        <a:buClr>
          <a:srgbClr val="606060"/>
        </a:buClr>
        <a:buSzPct val="100000"/>
        <a:buFont typeface="Helvetica Neue" charset="0"/>
        <a:buChar char="•"/>
        <a:defRPr sz="2600">
          <a:solidFill>
            <a:srgbClr val="606060"/>
          </a:solidFill>
          <a:latin typeface="+mn-lt"/>
          <a:ea typeface="+mn-ea"/>
          <a:cs typeface="+mn-cs"/>
          <a:sym typeface="Helvetica Neue" charset="0"/>
        </a:defRPr>
      </a:lvl1pPr>
      <a:lvl2pPr marL="660400" indent="-266700" algn="l" rtl="0" eaLnBrk="0" fontAlgn="base" hangingPunct="0">
        <a:spcBef>
          <a:spcPts val="7200"/>
        </a:spcBef>
        <a:spcAft>
          <a:spcPct val="0"/>
        </a:spcAft>
        <a:buClr>
          <a:srgbClr val="606060"/>
        </a:buClr>
        <a:buSzPct val="100000"/>
        <a:buFont typeface="Helvetica Neue" charset="0"/>
        <a:buChar char="•"/>
        <a:defRPr sz="2600">
          <a:solidFill>
            <a:srgbClr val="606060"/>
          </a:solidFill>
          <a:latin typeface="+mn-lt"/>
          <a:ea typeface="+mn-ea"/>
          <a:cs typeface="+mn-cs"/>
          <a:sym typeface="Helvetica Neue" charset="0"/>
        </a:defRPr>
      </a:lvl2pPr>
      <a:lvl3pPr marL="1104900" indent="-266700" algn="l" rtl="0" eaLnBrk="0" fontAlgn="base" hangingPunct="0">
        <a:spcBef>
          <a:spcPts val="7200"/>
        </a:spcBef>
        <a:spcAft>
          <a:spcPct val="0"/>
        </a:spcAft>
        <a:buClr>
          <a:srgbClr val="606060"/>
        </a:buClr>
        <a:buSzPct val="100000"/>
        <a:buFont typeface="Helvetica Neue" charset="0"/>
        <a:buChar char="•"/>
        <a:defRPr sz="2600">
          <a:solidFill>
            <a:srgbClr val="606060"/>
          </a:solidFill>
          <a:latin typeface="+mn-lt"/>
          <a:ea typeface="+mn-ea"/>
          <a:cs typeface="+mn-cs"/>
          <a:sym typeface="Helvetica Neue" charset="0"/>
        </a:defRPr>
      </a:lvl3pPr>
      <a:lvl4pPr marL="1549400" indent="-266700" algn="l" rtl="0" eaLnBrk="0" fontAlgn="base" hangingPunct="0">
        <a:spcBef>
          <a:spcPts val="7200"/>
        </a:spcBef>
        <a:spcAft>
          <a:spcPct val="0"/>
        </a:spcAft>
        <a:buClr>
          <a:srgbClr val="606060"/>
        </a:buClr>
        <a:buSzPct val="100000"/>
        <a:buFont typeface="Helvetica Neue" charset="0"/>
        <a:buChar char="•"/>
        <a:defRPr sz="2600">
          <a:solidFill>
            <a:srgbClr val="606060"/>
          </a:solidFill>
          <a:latin typeface="+mn-lt"/>
          <a:ea typeface="+mn-ea"/>
          <a:cs typeface="+mn-cs"/>
          <a:sym typeface="Helvetica Neue" charset="0"/>
        </a:defRPr>
      </a:lvl4pPr>
      <a:lvl5pPr marL="1993900" indent="-266700" algn="l" rtl="0" eaLnBrk="0" fontAlgn="base" hangingPunct="0">
        <a:spcBef>
          <a:spcPts val="7200"/>
        </a:spcBef>
        <a:spcAft>
          <a:spcPct val="0"/>
        </a:spcAft>
        <a:buClr>
          <a:srgbClr val="606060"/>
        </a:buClr>
        <a:buSzPct val="100000"/>
        <a:buFont typeface="Helvetica Neue" charset="0"/>
        <a:buChar char="•"/>
        <a:defRPr sz="2600">
          <a:solidFill>
            <a:srgbClr val="606060"/>
          </a:solidFill>
          <a:latin typeface="+mn-lt"/>
          <a:ea typeface="+mn-ea"/>
          <a:cs typeface="+mn-cs"/>
          <a:sym typeface="Helvetica Neue" charset="0"/>
        </a:defRPr>
      </a:lvl5pPr>
      <a:lvl6pPr marL="2451100" indent="-266700" algn="l" rtl="0" fontAlgn="base">
        <a:spcBef>
          <a:spcPts val="7200"/>
        </a:spcBef>
        <a:spcAft>
          <a:spcPct val="0"/>
        </a:spcAft>
        <a:buClr>
          <a:srgbClr val="606060"/>
        </a:buClr>
        <a:buSzPct val="100000"/>
        <a:buFont typeface="Helvetica Neue" charset="0"/>
        <a:buChar char="•"/>
        <a:defRPr sz="2600">
          <a:solidFill>
            <a:srgbClr val="606060"/>
          </a:solidFill>
          <a:latin typeface="+mn-lt"/>
          <a:ea typeface="+mn-ea"/>
          <a:cs typeface="+mn-cs"/>
          <a:sym typeface="Helvetica Neue" charset="0"/>
        </a:defRPr>
      </a:lvl6pPr>
      <a:lvl7pPr marL="2908300" indent="-266700" algn="l" rtl="0" fontAlgn="base">
        <a:spcBef>
          <a:spcPts val="7200"/>
        </a:spcBef>
        <a:spcAft>
          <a:spcPct val="0"/>
        </a:spcAft>
        <a:buClr>
          <a:srgbClr val="606060"/>
        </a:buClr>
        <a:buSzPct val="100000"/>
        <a:buFont typeface="Helvetica Neue" charset="0"/>
        <a:buChar char="•"/>
        <a:defRPr sz="2600">
          <a:solidFill>
            <a:srgbClr val="606060"/>
          </a:solidFill>
          <a:latin typeface="+mn-lt"/>
          <a:ea typeface="+mn-ea"/>
          <a:cs typeface="+mn-cs"/>
          <a:sym typeface="Helvetica Neue" charset="0"/>
        </a:defRPr>
      </a:lvl7pPr>
      <a:lvl8pPr marL="3365500" indent="-266700" algn="l" rtl="0" fontAlgn="base">
        <a:spcBef>
          <a:spcPts val="7200"/>
        </a:spcBef>
        <a:spcAft>
          <a:spcPct val="0"/>
        </a:spcAft>
        <a:buClr>
          <a:srgbClr val="606060"/>
        </a:buClr>
        <a:buSzPct val="100000"/>
        <a:buFont typeface="Helvetica Neue" charset="0"/>
        <a:buChar char="•"/>
        <a:defRPr sz="2600">
          <a:solidFill>
            <a:srgbClr val="606060"/>
          </a:solidFill>
          <a:latin typeface="+mn-lt"/>
          <a:ea typeface="+mn-ea"/>
          <a:cs typeface="+mn-cs"/>
          <a:sym typeface="Helvetica Neue" charset="0"/>
        </a:defRPr>
      </a:lvl8pPr>
      <a:lvl9pPr marL="3822700" indent="-266700" algn="l" rtl="0" fontAlgn="base">
        <a:spcBef>
          <a:spcPts val="7200"/>
        </a:spcBef>
        <a:spcAft>
          <a:spcPct val="0"/>
        </a:spcAft>
        <a:buClr>
          <a:srgbClr val="606060"/>
        </a:buClr>
        <a:buSzPct val="100000"/>
        <a:buFont typeface="Helvetica Neue" charset="0"/>
        <a:buChar char="•"/>
        <a:defRPr sz="2600">
          <a:solidFill>
            <a:srgbClr val="606060"/>
          </a:solidFill>
          <a:latin typeface="+mn-lt"/>
          <a:ea typeface="+mn-ea"/>
          <a:cs typeface="+mn-cs"/>
          <a:sym typeface="Helvetica Neue" charset="0"/>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338" name="Rectangle 1"/>
          <p:cNvSpPr>
            <a:spLocks noGrp="1" noChangeArrowheads="1"/>
          </p:cNvSpPr>
          <p:nvPr>
            <p:ph type="title"/>
          </p:nvPr>
        </p:nvSpPr>
        <p:spPr bwMode="auto">
          <a:xfrm>
            <a:off x="571500" y="330200"/>
            <a:ext cx="11861800" cy="1397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vert="horz" wrap="square" lIns="50800" tIns="50800" rIns="50800" bIns="50800" numCol="1" anchor="b" anchorCtr="0" compatLnSpc="1">
            <a:prstTxWarp prst="textNoShape">
              <a:avLst/>
            </a:prstTxWarp>
          </a:bodyPr>
          <a:lstStyle/>
          <a:p>
            <a:pPr lvl="0"/>
            <a:r>
              <a:rPr lang="en-US">
                <a:sym typeface="Helvetica Neue Light" charset="0"/>
              </a:rPr>
              <a:t>Click to edit Master title style</a:t>
            </a:r>
          </a:p>
        </p:txBody>
      </p:sp>
      <p:sp>
        <p:nvSpPr>
          <p:cNvPr id="14339" name="Line 2"/>
          <p:cNvSpPr>
            <a:spLocks noChangeShapeType="1"/>
          </p:cNvSpPr>
          <p:nvPr/>
        </p:nvSpPr>
        <p:spPr bwMode="auto">
          <a:xfrm>
            <a:off x="647700" y="1968500"/>
            <a:ext cx="11709400" cy="0"/>
          </a:xfrm>
          <a:prstGeom prst="line">
            <a:avLst/>
          </a:prstGeom>
          <a:noFill/>
          <a:ln w="12700">
            <a:solidFill>
              <a:srgbClr val="888888"/>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Tree>
  </p:cSld>
  <p:clrMap bg1="lt1" tx1="dk1" bg2="lt2" tx2="dk2" accent1="accent1" accent2="accent2" accent3="accent3" accent4="accent4" accent5="accent5" accent6="accent6" hlink="hlink" folHlink="folHlink"/>
  <p:sldLayoutIdLst>
    <p:sldLayoutId id="2147483810" r:id="rId1"/>
    <p:sldLayoutId id="2147483811" r:id="rId2"/>
    <p:sldLayoutId id="2147483812" r:id="rId3"/>
    <p:sldLayoutId id="2147483813" r:id="rId4"/>
    <p:sldLayoutId id="2147483814" r:id="rId5"/>
    <p:sldLayoutId id="2147483815" r:id="rId6"/>
    <p:sldLayoutId id="2147483816" r:id="rId7"/>
    <p:sldLayoutId id="2147483817" r:id="rId8"/>
    <p:sldLayoutId id="2147483818" r:id="rId9"/>
    <p:sldLayoutId id="2147483819" r:id="rId10"/>
    <p:sldLayoutId id="2147483820" r:id="rId11"/>
  </p:sldLayoutIdLst>
  <p:transition xmlns:p14="http://schemas.microsoft.com/office/powerpoint/2010/main"/>
  <p:txStyles>
    <p:titleStyle>
      <a:lvl1pPr algn="l" rtl="0" eaLnBrk="0" fontAlgn="base" hangingPunct="0">
        <a:spcBef>
          <a:spcPct val="0"/>
        </a:spcBef>
        <a:spcAft>
          <a:spcPct val="0"/>
        </a:spcAft>
        <a:defRPr sz="4200">
          <a:solidFill>
            <a:schemeClr val="tx1"/>
          </a:solidFill>
          <a:latin typeface="+mj-lt"/>
          <a:ea typeface="+mj-ea"/>
          <a:cs typeface="+mj-cs"/>
          <a:sym typeface="Helvetica Neue Light" charset="0"/>
        </a:defRPr>
      </a:lvl1pPr>
      <a:lvl2pPr algn="l" rtl="0" eaLnBrk="0" fontAlgn="base" hangingPunct="0">
        <a:spcBef>
          <a:spcPct val="0"/>
        </a:spcBef>
        <a:spcAft>
          <a:spcPct val="0"/>
        </a:spcAft>
        <a:defRPr sz="4200">
          <a:solidFill>
            <a:schemeClr val="tx1"/>
          </a:solidFill>
          <a:latin typeface="Helvetica Neue Light" charset="0"/>
          <a:ea typeface="ヒラギノ角ゴ ProN W3" charset="0"/>
          <a:cs typeface="ヒラギノ角ゴ ProN W3" charset="0"/>
          <a:sym typeface="Helvetica Neue Light" charset="0"/>
        </a:defRPr>
      </a:lvl2pPr>
      <a:lvl3pPr algn="l" rtl="0" eaLnBrk="0" fontAlgn="base" hangingPunct="0">
        <a:spcBef>
          <a:spcPct val="0"/>
        </a:spcBef>
        <a:spcAft>
          <a:spcPct val="0"/>
        </a:spcAft>
        <a:defRPr sz="4200">
          <a:solidFill>
            <a:schemeClr val="tx1"/>
          </a:solidFill>
          <a:latin typeface="Helvetica Neue Light" charset="0"/>
          <a:ea typeface="ヒラギノ角ゴ ProN W3" charset="0"/>
          <a:cs typeface="ヒラギノ角ゴ ProN W3" charset="0"/>
          <a:sym typeface="Helvetica Neue Light" charset="0"/>
        </a:defRPr>
      </a:lvl3pPr>
      <a:lvl4pPr algn="l" rtl="0" eaLnBrk="0" fontAlgn="base" hangingPunct="0">
        <a:spcBef>
          <a:spcPct val="0"/>
        </a:spcBef>
        <a:spcAft>
          <a:spcPct val="0"/>
        </a:spcAft>
        <a:defRPr sz="4200">
          <a:solidFill>
            <a:schemeClr val="tx1"/>
          </a:solidFill>
          <a:latin typeface="Helvetica Neue Light" charset="0"/>
          <a:ea typeface="ヒラギノ角ゴ ProN W3" charset="0"/>
          <a:cs typeface="ヒラギノ角ゴ ProN W3" charset="0"/>
          <a:sym typeface="Helvetica Neue Light" charset="0"/>
        </a:defRPr>
      </a:lvl4pPr>
      <a:lvl5pPr algn="l" rtl="0" eaLnBrk="0" fontAlgn="base" hangingPunct="0">
        <a:spcBef>
          <a:spcPct val="0"/>
        </a:spcBef>
        <a:spcAft>
          <a:spcPct val="0"/>
        </a:spcAft>
        <a:defRPr sz="4200">
          <a:solidFill>
            <a:schemeClr val="tx1"/>
          </a:solidFill>
          <a:latin typeface="Helvetica Neue Light" charset="0"/>
          <a:ea typeface="ヒラギノ角ゴ ProN W3" charset="0"/>
          <a:cs typeface="ヒラギノ角ゴ ProN W3" charset="0"/>
          <a:sym typeface="Helvetica Neue Light" charset="0"/>
        </a:defRPr>
      </a:lvl5pPr>
      <a:lvl6pPr marL="457200" algn="l" rtl="0" fontAlgn="base">
        <a:spcBef>
          <a:spcPct val="0"/>
        </a:spcBef>
        <a:spcAft>
          <a:spcPct val="0"/>
        </a:spcAft>
        <a:defRPr sz="4200">
          <a:solidFill>
            <a:schemeClr val="tx1"/>
          </a:solidFill>
          <a:latin typeface="Helvetica Neue Light" charset="0"/>
          <a:ea typeface="ヒラギノ角ゴ ProN W3" charset="0"/>
          <a:cs typeface="ヒラギノ角ゴ ProN W3" charset="0"/>
          <a:sym typeface="Helvetica Neue Light" charset="0"/>
        </a:defRPr>
      </a:lvl6pPr>
      <a:lvl7pPr marL="914400" algn="l" rtl="0" fontAlgn="base">
        <a:spcBef>
          <a:spcPct val="0"/>
        </a:spcBef>
        <a:spcAft>
          <a:spcPct val="0"/>
        </a:spcAft>
        <a:defRPr sz="4200">
          <a:solidFill>
            <a:schemeClr val="tx1"/>
          </a:solidFill>
          <a:latin typeface="Helvetica Neue Light" charset="0"/>
          <a:ea typeface="ヒラギノ角ゴ ProN W3" charset="0"/>
          <a:cs typeface="ヒラギノ角ゴ ProN W3" charset="0"/>
          <a:sym typeface="Helvetica Neue Light" charset="0"/>
        </a:defRPr>
      </a:lvl7pPr>
      <a:lvl8pPr marL="1371600" algn="l" rtl="0" fontAlgn="base">
        <a:spcBef>
          <a:spcPct val="0"/>
        </a:spcBef>
        <a:spcAft>
          <a:spcPct val="0"/>
        </a:spcAft>
        <a:defRPr sz="4200">
          <a:solidFill>
            <a:schemeClr val="tx1"/>
          </a:solidFill>
          <a:latin typeface="Helvetica Neue Light" charset="0"/>
          <a:ea typeface="ヒラギノ角ゴ ProN W3" charset="0"/>
          <a:cs typeface="ヒラギノ角ゴ ProN W3" charset="0"/>
          <a:sym typeface="Helvetica Neue Light" charset="0"/>
        </a:defRPr>
      </a:lvl8pPr>
      <a:lvl9pPr marL="1828800" algn="l" rtl="0" fontAlgn="base">
        <a:spcBef>
          <a:spcPct val="0"/>
        </a:spcBef>
        <a:spcAft>
          <a:spcPct val="0"/>
        </a:spcAft>
        <a:defRPr sz="4200">
          <a:solidFill>
            <a:schemeClr val="tx1"/>
          </a:solidFill>
          <a:latin typeface="Helvetica Neue Light" charset="0"/>
          <a:ea typeface="ヒラギノ角ゴ ProN W3" charset="0"/>
          <a:cs typeface="ヒラギノ角ゴ ProN W3" charset="0"/>
          <a:sym typeface="Helvetica Neue Light" charset="0"/>
        </a:defRPr>
      </a:lvl9pPr>
    </p:titleStyle>
    <p:bodyStyle>
      <a:lvl1pPr marL="266700" indent="-266700" algn="l" rtl="0" eaLnBrk="0" fontAlgn="base" hangingPunct="0">
        <a:spcBef>
          <a:spcPts val="4800"/>
        </a:spcBef>
        <a:spcAft>
          <a:spcPct val="0"/>
        </a:spcAft>
        <a:buClr>
          <a:srgbClr val="606060"/>
        </a:buClr>
        <a:buSzPct val="100000"/>
        <a:buFont typeface="Helvetica Neue" charset="0"/>
        <a:buChar char="•"/>
        <a:defRPr sz="2600">
          <a:solidFill>
            <a:srgbClr val="606060"/>
          </a:solidFill>
          <a:latin typeface="+mn-lt"/>
          <a:ea typeface="+mn-ea"/>
          <a:cs typeface="+mn-cs"/>
          <a:sym typeface="Helvetica Neue" charset="0"/>
        </a:defRPr>
      </a:lvl1pPr>
      <a:lvl2pPr marL="711200" indent="-266700" algn="l" rtl="0" eaLnBrk="0" fontAlgn="base" hangingPunct="0">
        <a:spcBef>
          <a:spcPts val="4800"/>
        </a:spcBef>
        <a:spcAft>
          <a:spcPct val="0"/>
        </a:spcAft>
        <a:buClr>
          <a:srgbClr val="606060"/>
        </a:buClr>
        <a:buSzPct val="100000"/>
        <a:buFont typeface="Helvetica Neue" charset="0"/>
        <a:buChar char="•"/>
        <a:defRPr sz="2600">
          <a:solidFill>
            <a:srgbClr val="606060"/>
          </a:solidFill>
          <a:latin typeface="+mn-lt"/>
          <a:ea typeface="+mn-ea"/>
          <a:cs typeface="+mn-cs"/>
          <a:sym typeface="Helvetica Neue" charset="0"/>
        </a:defRPr>
      </a:lvl2pPr>
      <a:lvl3pPr marL="1155700" indent="-266700" algn="l" rtl="0" eaLnBrk="0" fontAlgn="base" hangingPunct="0">
        <a:spcBef>
          <a:spcPts val="4800"/>
        </a:spcBef>
        <a:spcAft>
          <a:spcPct val="0"/>
        </a:spcAft>
        <a:buClr>
          <a:srgbClr val="606060"/>
        </a:buClr>
        <a:buSzPct val="100000"/>
        <a:buFont typeface="Helvetica Neue" charset="0"/>
        <a:buChar char="•"/>
        <a:defRPr sz="2600">
          <a:solidFill>
            <a:srgbClr val="606060"/>
          </a:solidFill>
          <a:latin typeface="+mn-lt"/>
          <a:ea typeface="+mn-ea"/>
          <a:cs typeface="+mn-cs"/>
          <a:sym typeface="Helvetica Neue" charset="0"/>
        </a:defRPr>
      </a:lvl3pPr>
      <a:lvl4pPr marL="1600200" indent="-266700" algn="l" rtl="0" eaLnBrk="0" fontAlgn="base" hangingPunct="0">
        <a:spcBef>
          <a:spcPts val="4800"/>
        </a:spcBef>
        <a:spcAft>
          <a:spcPct val="0"/>
        </a:spcAft>
        <a:buClr>
          <a:srgbClr val="606060"/>
        </a:buClr>
        <a:buSzPct val="100000"/>
        <a:buFont typeface="Helvetica Neue" charset="0"/>
        <a:buChar char="•"/>
        <a:defRPr sz="2600">
          <a:solidFill>
            <a:srgbClr val="606060"/>
          </a:solidFill>
          <a:latin typeface="+mn-lt"/>
          <a:ea typeface="+mn-ea"/>
          <a:cs typeface="+mn-cs"/>
          <a:sym typeface="Helvetica Neue" charset="0"/>
        </a:defRPr>
      </a:lvl4pPr>
      <a:lvl5pPr marL="2044700" indent="-266700" algn="l" rtl="0" eaLnBrk="0" fontAlgn="base" hangingPunct="0">
        <a:spcBef>
          <a:spcPts val="4800"/>
        </a:spcBef>
        <a:spcAft>
          <a:spcPct val="0"/>
        </a:spcAft>
        <a:buClr>
          <a:srgbClr val="606060"/>
        </a:buClr>
        <a:buSzPct val="100000"/>
        <a:buFont typeface="Helvetica Neue" charset="0"/>
        <a:buChar char="•"/>
        <a:defRPr sz="2600">
          <a:solidFill>
            <a:srgbClr val="606060"/>
          </a:solidFill>
          <a:latin typeface="+mn-lt"/>
          <a:ea typeface="+mn-ea"/>
          <a:cs typeface="+mn-cs"/>
          <a:sym typeface="Helvetica Neue" charset="0"/>
        </a:defRPr>
      </a:lvl5pPr>
      <a:lvl6pPr marL="2501900" indent="-266700" algn="l" rtl="0" fontAlgn="base">
        <a:spcBef>
          <a:spcPts val="4800"/>
        </a:spcBef>
        <a:spcAft>
          <a:spcPct val="0"/>
        </a:spcAft>
        <a:buClr>
          <a:srgbClr val="606060"/>
        </a:buClr>
        <a:buSzPct val="100000"/>
        <a:buFont typeface="Helvetica Neue" charset="0"/>
        <a:buChar char="•"/>
        <a:defRPr sz="2600">
          <a:solidFill>
            <a:srgbClr val="606060"/>
          </a:solidFill>
          <a:latin typeface="+mn-lt"/>
          <a:ea typeface="+mn-ea"/>
          <a:cs typeface="+mn-cs"/>
          <a:sym typeface="Helvetica Neue" charset="0"/>
        </a:defRPr>
      </a:lvl6pPr>
      <a:lvl7pPr marL="2959100" indent="-266700" algn="l" rtl="0" fontAlgn="base">
        <a:spcBef>
          <a:spcPts val="4800"/>
        </a:spcBef>
        <a:spcAft>
          <a:spcPct val="0"/>
        </a:spcAft>
        <a:buClr>
          <a:srgbClr val="606060"/>
        </a:buClr>
        <a:buSzPct val="100000"/>
        <a:buFont typeface="Helvetica Neue" charset="0"/>
        <a:buChar char="•"/>
        <a:defRPr sz="2600">
          <a:solidFill>
            <a:srgbClr val="606060"/>
          </a:solidFill>
          <a:latin typeface="+mn-lt"/>
          <a:ea typeface="+mn-ea"/>
          <a:cs typeface="+mn-cs"/>
          <a:sym typeface="Helvetica Neue" charset="0"/>
        </a:defRPr>
      </a:lvl7pPr>
      <a:lvl8pPr marL="3416300" indent="-266700" algn="l" rtl="0" fontAlgn="base">
        <a:spcBef>
          <a:spcPts val="4800"/>
        </a:spcBef>
        <a:spcAft>
          <a:spcPct val="0"/>
        </a:spcAft>
        <a:buClr>
          <a:srgbClr val="606060"/>
        </a:buClr>
        <a:buSzPct val="100000"/>
        <a:buFont typeface="Helvetica Neue" charset="0"/>
        <a:buChar char="•"/>
        <a:defRPr sz="2600">
          <a:solidFill>
            <a:srgbClr val="606060"/>
          </a:solidFill>
          <a:latin typeface="+mn-lt"/>
          <a:ea typeface="+mn-ea"/>
          <a:cs typeface="+mn-cs"/>
          <a:sym typeface="Helvetica Neue" charset="0"/>
        </a:defRPr>
      </a:lvl8pPr>
      <a:lvl9pPr marL="3873500" indent="-266700" algn="l" rtl="0" fontAlgn="base">
        <a:spcBef>
          <a:spcPts val="4800"/>
        </a:spcBef>
        <a:spcAft>
          <a:spcPct val="0"/>
        </a:spcAft>
        <a:buClr>
          <a:srgbClr val="606060"/>
        </a:buClr>
        <a:buSzPct val="100000"/>
        <a:buFont typeface="Helvetica Neue" charset="0"/>
        <a:buChar char="•"/>
        <a:defRPr sz="2600">
          <a:solidFill>
            <a:srgbClr val="606060"/>
          </a:solidFill>
          <a:latin typeface="+mn-lt"/>
          <a:ea typeface="+mn-ea"/>
          <a:cs typeface="+mn-cs"/>
          <a:sym typeface="Helvetica Neue" charset="0"/>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362" name="Rectangle 1"/>
          <p:cNvSpPr>
            <a:spLocks noGrp="1" noChangeArrowheads="1"/>
          </p:cNvSpPr>
          <p:nvPr>
            <p:ph type="body" idx="1"/>
          </p:nvPr>
        </p:nvSpPr>
        <p:spPr bwMode="auto">
          <a:xfrm>
            <a:off x="571500" y="2324100"/>
            <a:ext cx="11861800" cy="6565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vert="horz" wrap="square" lIns="50800" tIns="50800" rIns="50800" bIns="50800" numCol="1" anchor="t" anchorCtr="0" compatLnSpc="1">
            <a:prstTxWarp prst="textNoShape">
              <a:avLst/>
            </a:prstTxWarp>
          </a:bodyPr>
          <a:lstStyle/>
          <a:p>
            <a:pPr lvl="0"/>
            <a:r>
              <a:rPr lang="en-US">
                <a:sym typeface="Helvetica Neue" charset="0"/>
              </a:rPr>
              <a:t>Click to edit Master text styles</a:t>
            </a:r>
          </a:p>
          <a:p>
            <a:pPr lvl="1"/>
            <a:r>
              <a:rPr lang="en-US">
                <a:sym typeface="Helvetica Neue" charset="0"/>
              </a:rPr>
              <a:t>Second level</a:t>
            </a:r>
          </a:p>
          <a:p>
            <a:pPr lvl="2"/>
            <a:r>
              <a:rPr lang="en-US">
                <a:sym typeface="Helvetica Neue" charset="0"/>
              </a:rPr>
              <a:t>Third level</a:t>
            </a:r>
          </a:p>
          <a:p>
            <a:pPr lvl="3"/>
            <a:r>
              <a:rPr lang="en-US">
                <a:sym typeface="Helvetica Neue" charset="0"/>
              </a:rPr>
              <a:t>Fourth level</a:t>
            </a:r>
          </a:p>
          <a:p>
            <a:pPr lvl="4"/>
            <a:r>
              <a:rPr lang="en-US">
                <a:sym typeface="Helvetica Neue" charset="0"/>
              </a:rPr>
              <a:t>Fifth level</a:t>
            </a:r>
          </a:p>
        </p:txBody>
      </p:sp>
      <p:sp>
        <p:nvSpPr>
          <p:cNvPr id="15363" name="Rectangle 2"/>
          <p:cNvSpPr>
            <a:spLocks noGrp="1" noChangeArrowheads="1"/>
          </p:cNvSpPr>
          <p:nvPr>
            <p:ph type="title"/>
          </p:nvPr>
        </p:nvSpPr>
        <p:spPr bwMode="auto">
          <a:xfrm>
            <a:off x="571500" y="330200"/>
            <a:ext cx="11861800" cy="1397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vert="horz" wrap="square" lIns="50800" tIns="50800" rIns="50800" bIns="50800" numCol="1" anchor="b" anchorCtr="0" compatLnSpc="1">
            <a:prstTxWarp prst="textNoShape">
              <a:avLst/>
            </a:prstTxWarp>
          </a:bodyPr>
          <a:lstStyle/>
          <a:p>
            <a:pPr lvl="0"/>
            <a:r>
              <a:rPr lang="en-US">
                <a:sym typeface="Helvetica Neue Light" charset="0"/>
              </a:rPr>
              <a:t>Click to edit Master title style</a:t>
            </a:r>
          </a:p>
        </p:txBody>
      </p:sp>
      <p:sp>
        <p:nvSpPr>
          <p:cNvPr id="15364" name="Line 3"/>
          <p:cNvSpPr>
            <a:spLocks noChangeShapeType="1"/>
          </p:cNvSpPr>
          <p:nvPr/>
        </p:nvSpPr>
        <p:spPr bwMode="auto">
          <a:xfrm>
            <a:off x="647700" y="1968500"/>
            <a:ext cx="11709400" cy="0"/>
          </a:xfrm>
          <a:prstGeom prst="line">
            <a:avLst/>
          </a:prstGeom>
          <a:noFill/>
          <a:ln w="12700">
            <a:solidFill>
              <a:srgbClr val="888888"/>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Tree>
  </p:cSld>
  <p:clrMap bg1="lt1" tx1="dk1" bg2="lt2" tx2="dk2" accent1="accent1" accent2="accent2" accent3="accent3" accent4="accent4" accent5="accent5" accent6="accent6" hlink="hlink" folHlink="folHlink"/>
  <p:sldLayoutIdLst>
    <p:sldLayoutId id="2147483821" r:id="rId1"/>
    <p:sldLayoutId id="2147483822" r:id="rId2"/>
    <p:sldLayoutId id="2147483823" r:id="rId3"/>
    <p:sldLayoutId id="2147483824" r:id="rId4"/>
    <p:sldLayoutId id="2147483825" r:id="rId5"/>
    <p:sldLayoutId id="2147483826" r:id="rId6"/>
    <p:sldLayoutId id="2147483827" r:id="rId7"/>
    <p:sldLayoutId id="2147483828" r:id="rId8"/>
    <p:sldLayoutId id="2147483829" r:id="rId9"/>
    <p:sldLayoutId id="2147483830" r:id="rId10"/>
    <p:sldLayoutId id="2147483831" r:id="rId11"/>
  </p:sldLayoutIdLst>
  <p:transition xmlns:p14="http://schemas.microsoft.com/office/powerpoint/2010/main"/>
  <p:txStyles>
    <p:titleStyle>
      <a:lvl1pPr algn="l" rtl="0" eaLnBrk="0" fontAlgn="base" hangingPunct="0">
        <a:spcBef>
          <a:spcPct val="0"/>
        </a:spcBef>
        <a:spcAft>
          <a:spcPct val="0"/>
        </a:spcAft>
        <a:defRPr sz="4200">
          <a:solidFill>
            <a:schemeClr val="tx1"/>
          </a:solidFill>
          <a:latin typeface="+mj-lt"/>
          <a:ea typeface="+mj-ea"/>
          <a:cs typeface="+mj-cs"/>
          <a:sym typeface="Helvetica Neue Light" charset="0"/>
        </a:defRPr>
      </a:lvl1pPr>
      <a:lvl2pPr algn="l" rtl="0" eaLnBrk="0" fontAlgn="base" hangingPunct="0">
        <a:spcBef>
          <a:spcPct val="0"/>
        </a:spcBef>
        <a:spcAft>
          <a:spcPct val="0"/>
        </a:spcAft>
        <a:defRPr sz="4200">
          <a:solidFill>
            <a:schemeClr val="tx1"/>
          </a:solidFill>
          <a:latin typeface="Helvetica Neue Light" charset="0"/>
          <a:ea typeface="ヒラギノ角ゴ ProN W3" charset="0"/>
          <a:cs typeface="ヒラギノ角ゴ ProN W3" charset="0"/>
          <a:sym typeface="Helvetica Neue Light" charset="0"/>
        </a:defRPr>
      </a:lvl2pPr>
      <a:lvl3pPr algn="l" rtl="0" eaLnBrk="0" fontAlgn="base" hangingPunct="0">
        <a:spcBef>
          <a:spcPct val="0"/>
        </a:spcBef>
        <a:spcAft>
          <a:spcPct val="0"/>
        </a:spcAft>
        <a:defRPr sz="4200">
          <a:solidFill>
            <a:schemeClr val="tx1"/>
          </a:solidFill>
          <a:latin typeface="Helvetica Neue Light" charset="0"/>
          <a:ea typeface="ヒラギノ角ゴ ProN W3" charset="0"/>
          <a:cs typeface="ヒラギノ角ゴ ProN W3" charset="0"/>
          <a:sym typeface="Helvetica Neue Light" charset="0"/>
        </a:defRPr>
      </a:lvl3pPr>
      <a:lvl4pPr algn="l" rtl="0" eaLnBrk="0" fontAlgn="base" hangingPunct="0">
        <a:spcBef>
          <a:spcPct val="0"/>
        </a:spcBef>
        <a:spcAft>
          <a:spcPct val="0"/>
        </a:spcAft>
        <a:defRPr sz="4200">
          <a:solidFill>
            <a:schemeClr val="tx1"/>
          </a:solidFill>
          <a:latin typeface="Helvetica Neue Light" charset="0"/>
          <a:ea typeface="ヒラギノ角ゴ ProN W3" charset="0"/>
          <a:cs typeface="ヒラギノ角ゴ ProN W3" charset="0"/>
          <a:sym typeface="Helvetica Neue Light" charset="0"/>
        </a:defRPr>
      </a:lvl4pPr>
      <a:lvl5pPr algn="l" rtl="0" eaLnBrk="0" fontAlgn="base" hangingPunct="0">
        <a:spcBef>
          <a:spcPct val="0"/>
        </a:spcBef>
        <a:spcAft>
          <a:spcPct val="0"/>
        </a:spcAft>
        <a:defRPr sz="4200">
          <a:solidFill>
            <a:schemeClr val="tx1"/>
          </a:solidFill>
          <a:latin typeface="Helvetica Neue Light" charset="0"/>
          <a:ea typeface="ヒラギノ角ゴ ProN W3" charset="0"/>
          <a:cs typeface="ヒラギノ角ゴ ProN W3" charset="0"/>
          <a:sym typeface="Helvetica Neue Light" charset="0"/>
        </a:defRPr>
      </a:lvl5pPr>
      <a:lvl6pPr marL="457200" algn="l" rtl="0" fontAlgn="base">
        <a:spcBef>
          <a:spcPct val="0"/>
        </a:spcBef>
        <a:spcAft>
          <a:spcPct val="0"/>
        </a:spcAft>
        <a:defRPr sz="4200">
          <a:solidFill>
            <a:schemeClr val="tx1"/>
          </a:solidFill>
          <a:latin typeface="Helvetica Neue Light" charset="0"/>
          <a:ea typeface="ヒラギノ角ゴ ProN W3" charset="0"/>
          <a:cs typeface="ヒラギノ角ゴ ProN W3" charset="0"/>
          <a:sym typeface="Helvetica Neue Light" charset="0"/>
        </a:defRPr>
      </a:lvl6pPr>
      <a:lvl7pPr marL="914400" algn="l" rtl="0" fontAlgn="base">
        <a:spcBef>
          <a:spcPct val="0"/>
        </a:spcBef>
        <a:spcAft>
          <a:spcPct val="0"/>
        </a:spcAft>
        <a:defRPr sz="4200">
          <a:solidFill>
            <a:schemeClr val="tx1"/>
          </a:solidFill>
          <a:latin typeface="Helvetica Neue Light" charset="0"/>
          <a:ea typeface="ヒラギノ角ゴ ProN W3" charset="0"/>
          <a:cs typeface="ヒラギノ角ゴ ProN W3" charset="0"/>
          <a:sym typeface="Helvetica Neue Light" charset="0"/>
        </a:defRPr>
      </a:lvl7pPr>
      <a:lvl8pPr marL="1371600" algn="l" rtl="0" fontAlgn="base">
        <a:spcBef>
          <a:spcPct val="0"/>
        </a:spcBef>
        <a:spcAft>
          <a:spcPct val="0"/>
        </a:spcAft>
        <a:defRPr sz="4200">
          <a:solidFill>
            <a:schemeClr val="tx1"/>
          </a:solidFill>
          <a:latin typeface="Helvetica Neue Light" charset="0"/>
          <a:ea typeface="ヒラギノ角ゴ ProN W3" charset="0"/>
          <a:cs typeface="ヒラギノ角ゴ ProN W3" charset="0"/>
          <a:sym typeface="Helvetica Neue Light" charset="0"/>
        </a:defRPr>
      </a:lvl8pPr>
      <a:lvl9pPr marL="1828800" algn="l" rtl="0" fontAlgn="base">
        <a:spcBef>
          <a:spcPct val="0"/>
        </a:spcBef>
        <a:spcAft>
          <a:spcPct val="0"/>
        </a:spcAft>
        <a:defRPr sz="4200">
          <a:solidFill>
            <a:schemeClr val="tx1"/>
          </a:solidFill>
          <a:latin typeface="Helvetica Neue Light" charset="0"/>
          <a:ea typeface="ヒラギノ角ゴ ProN W3" charset="0"/>
          <a:cs typeface="ヒラギノ角ゴ ProN W3" charset="0"/>
          <a:sym typeface="Helvetica Neue Light" charset="0"/>
        </a:defRPr>
      </a:lvl9pPr>
    </p:titleStyle>
    <p:bodyStyle>
      <a:lvl1pPr marL="266700" indent="-266700" algn="l" rtl="0" eaLnBrk="0" fontAlgn="base" hangingPunct="0">
        <a:spcBef>
          <a:spcPts val="4800"/>
        </a:spcBef>
        <a:spcAft>
          <a:spcPct val="0"/>
        </a:spcAft>
        <a:buClr>
          <a:srgbClr val="606060"/>
        </a:buClr>
        <a:buSzPct val="100000"/>
        <a:buFont typeface="Helvetica Neue" charset="0"/>
        <a:buChar char="•"/>
        <a:defRPr sz="2600">
          <a:solidFill>
            <a:srgbClr val="606060"/>
          </a:solidFill>
          <a:latin typeface="+mn-lt"/>
          <a:ea typeface="+mn-ea"/>
          <a:cs typeface="+mn-cs"/>
          <a:sym typeface="Helvetica Neue" charset="0"/>
        </a:defRPr>
      </a:lvl1pPr>
      <a:lvl2pPr marL="660400" indent="-266700" algn="l" rtl="0" eaLnBrk="0" fontAlgn="base" hangingPunct="0">
        <a:spcBef>
          <a:spcPts val="4800"/>
        </a:spcBef>
        <a:spcAft>
          <a:spcPct val="0"/>
        </a:spcAft>
        <a:buClr>
          <a:srgbClr val="606060"/>
        </a:buClr>
        <a:buSzPct val="100000"/>
        <a:buFont typeface="Helvetica Neue" charset="0"/>
        <a:buChar char="•"/>
        <a:defRPr sz="2600">
          <a:solidFill>
            <a:srgbClr val="606060"/>
          </a:solidFill>
          <a:latin typeface="+mn-lt"/>
          <a:ea typeface="+mn-ea"/>
          <a:cs typeface="+mn-cs"/>
          <a:sym typeface="Helvetica Neue" charset="0"/>
        </a:defRPr>
      </a:lvl2pPr>
      <a:lvl3pPr marL="1104900" indent="-266700" algn="l" rtl="0" eaLnBrk="0" fontAlgn="base" hangingPunct="0">
        <a:spcBef>
          <a:spcPts val="4800"/>
        </a:spcBef>
        <a:spcAft>
          <a:spcPct val="0"/>
        </a:spcAft>
        <a:buClr>
          <a:srgbClr val="606060"/>
        </a:buClr>
        <a:buSzPct val="100000"/>
        <a:buFont typeface="Helvetica Neue" charset="0"/>
        <a:buChar char="•"/>
        <a:defRPr sz="2600">
          <a:solidFill>
            <a:srgbClr val="606060"/>
          </a:solidFill>
          <a:latin typeface="+mn-lt"/>
          <a:ea typeface="+mn-ea"/>
          <a:cs typeface="+mn-cs"/>
          <a:sym typeface="Helvetica Neue" charset="0"/>
        </a:defRPr>
      </a:lvl3pPr>
      <a:lvl4pPr marL="1549400" indent="-266700" algn="l" rtl="0" eaLnBrk="0" fontAlgn="base" hangingPunct="0">
        <a:spcBef>
          <a:spcPts val="4800"/>
        </a:spcBef>
        <a:spcAft>
          <a:spcPct val="0"/>
        </a:spcAft>
        <a:buClr>
          <a:srgbClr val="606060"/>
        </a:buClr>
        <a:buSzPct val="100000"/>
        <a:buFont typeface="Helvetica Neue" charset="0"/>
        <a:buChar char="•"/>
        <a:defRPr sz="2600">
          <a:solidFill>
            <a:srgbClr val="606060"/>
          </a:solidFill>
          <a:latin typeface="+mn-lt"/>
          <a:ea typeface="+mn-ea"/>
          <a:cs typeface="+mn-cs"/>
          <a:sym typeface="Helvetica Neue" charset="0"/>
        </a:defRPr>
      </a:lvl4pPr>
      <a:lvl5pPr marL="1993900" indent="-266700" algn="l" rtl="0" eaLnBrk="0" fontAlgn="base" hangingPunct="0">
        <a:spcBef>
          <a:spcPts val="4800"/>
        </a:spcBef>
        <a:spcAft>
          <a:spcPct val="0"/>
        </a:spcAft>
        <a:buClr>
          <a:srgbClr val="606060"/>
        </a:buClr>
        <a:buSzPct val="100000"/>
        <a:buFont typeface="Helvetica Neue" charset="0"/>
        <a:buChar char="•"/>
        <a:defRPr sz="2600">
          <a:solidFill>
            <a:srgbClr val="606060"/>
          </a:solidFill>
          <a:latin typeface="+mn-lt"/>
          <a:ea typeface="+mn-ea"/>
          <a:cs typeface="+mn-cs"/>
          <a:sym typeface="Helvetica Neue" charset="0"/>
        </a:defRPr>
      </a:lvl5pPr>
      <a:lvl6pPr marL="2451100" indent="-266700" algn="l" rtl="0" fontAlgn="base">
        <a:spcBef>
          <a:spcPts val="4800"/>
        </a:spcBef>
        <a:spcAft>
          <a:spcPct val="0"/>
        </a:spcAft>
        <a:buClr>
          <a:srgbClr val="606060"/>
        </a:buClr>
        <a:buSzPct val="100000"/>
        <a:buFont typeface="Helvetica Neue" charset="0"/>
        <a:buChar char="•"/>
        <a:defRPr sz="2600">
          <a:solidFill>
            <a:srgbClr val="606060"/>
          </a:solidFill>
          <a:latin typeface="+mn-lt"/>
          <a:ea typeface="+mn-ea"/>
          <a:cs typeface="+mn-cs"/>
          <a:sym typeface="Helvetica Neue" charset="0"/>
        </a:defRPr>
      </a:lvl6pPr>
      <a:lvl7pPr marL="2908300" indent="-266700" algn="l" rtl="0" fontAlgn="base">
        <a:spcBef>
          <a:spcPts val="4800"/>
        </a:spcBef>
        <a:spcAft>
          <a:spcPct val="0"/>
        </a:spcAft>
        <a:buClr>
          <a:srgbClr val="606060"/>
        </a:buClr>
        <a:buSzPct val="100000"/>
        <a:buFont typeface="Helvetica Neue" charset="0"/>
        <a:buChar char="•"/>
        <a:defRPr sz="2600">
          <a:solidFill>
            <a:srgbClr val="606060"/>
          </a:solidFill>
          <a:latin typeface="+mn-lt"/>
          <a:ea typeface="+mn-ea"/>
          <a:cs typeface="+mn-cs"/>
          <a:sym typeface="Helvetica Neue" charset="0"/>
        </a:defRPr>
      </a:lvl7pPr>
      <a:lvl8pPr marL="3365500" indent="-266700" algn="l" rtl="0" fontAlgn="base">
        <a:spcBef>
          <a:spcPts val="4800"/>
        </a:spcBef>
        <a:spcAft>
          <a:spcPct val="0"/>
        </a:spcAft>
        <a:buClr>
          <a:srgbClr val="606060"/>
        </a:buClr>
        <a:buSzPct val="100000"/>
        <a:buFont typeface="Helvetica Neue" charset="0"/>
        <a:buChar char="•"/>
        <a:defRPr sz="2600">
          <a:solidFill>
            <a:srgbClr val="606060"/>
          </a:solidFill>
          <a:latin typeface="+mn-lt"/>
          <a:ea typeface="+mn-ea"/>
          <a:cs typeface="+mn-cs"/>
          <a:sym typeface="Helvetica Neue" charset="0"/>
        </a:defRPr>
      </a:lvl8pPr>
      <a:lvl9pPr marL="3822700" indent="-266700" algn="l" rtl="0" fontAlgn="base">
        <a:spcBef>
          <a:spcPts val="4800"/>
        </a:spcBef>
        <a:spcAft>
          <a:spcPct val="0"/>
        </a:spcAft>
        <a:buClr>
          <a:srgbClr val="606060"/>
        </a:buClr>
        <a:buSzPct val="100000"/>
        <a:buFont typeface="Helvetica Neue" charset="0"/>
        <a:buChar char="•"/>
        <a:defRPr sz="2600">
          <a:solidFill>
            <a:srgbClr val="606060"/>
          </a:solidFill>
          <a:latin typeface="+mn-lt"/>
          <a:ea typeface="+mn-ea"/>
          <a:cs typeface="+mn-cs"/>
          <a:sym typeface="Helvetica Neue" charset="0"/>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832" r:id="rId1"/>
    <p:sldLayoutId id="2147483833" r:id="rId2"/>
    <p:sldLayoutId id="2147483834" r:id="rId3"/>
    <p:sldLayoutId id="2147483835" r:id="rId4"/>
    <p:sldLayoutId id="2147483836" r:id="rId5"/>
    <p:sldLayoutId id="2147483837" r:id="rId6"/>
    <p:sldLayoutId id="2147483838" r:id="rId7"/>
    <p:sldLayoutId id="2147483839" r:id="rId8"/>
    <p:sldLayoutId id="2147483840" r:id="rId9"/>
    <p:sldLayoutId id="2147483841" r:id="rId10"/>
    <p:sldLayoutId id="2147483842" r:id="rId11"/>
  </p:sldLayoutIdLst>
  <p:transition xmlns:p14="http://schemas.microsoft.com/office/powerpoint/2010/main"/>
  <p:txStyles>
    <p:titleStyle>
      <a:lvl1pPr algn="l" rtl="0" eaLnBrk="0" fontAlgn="base" hangingPunct="0">
        <a:spcBef>
          <a:spcPct val="0"/>
        </a:spcBef>
        <a:spcAft>
          <a:spcPct val="0"/>
        </a:spcAft>
        <a:defRPr sz="4200">
          <a:solidFill>
            <a:schemeClr val="tx1"/>
          </a:solidFill>
          <a:latin typeface="+mj-lt"/>
          <a:ea typeface="+mj-ea"/>
          <a:cs typeface="+mj-cs"/>
          <a:sym typeface="Helvetica Neue Light" charset="0"/>
        </a:defRPr>
      </a:lvl1pPr>
      <a:lvl2pPr algn="l" rtl="0" eaLnBrk="0" fontAlgn="base" hangingPunct="0">
        <a:spcBef>
          <a:spcPct val="0"/>
        </a:spcBef>
        <a:spcAft>
          <a:spcPct val="0"/>
        </a:spcAft>
        <a:defRPr sz="4200">
          <a:solidFill>
            <a:schemeClr val="tx1"/>
          </a:solidFill>
          <a:latin typeface="Helvetica Neue Light" charset="0"/>
          <a:ea typeface="ヒラギノ角ゴ ProN W3" charset="0"/>
          <a:cs typeface="ヒラギノ角ゴ ProN W3" charset="0"/>
          <a:sym typeface="Helvetica Neue Light" charset="0"/>
        </a:defRPr>
      </a:lvl2pPr>
      <a:lvl3pPr algn="l" rtl="0" eaLnBrk="0" fontAlgn="base" hangingPunct="0">
        <a:spcBef>
          <a:spcPct val="0"/>
        </a:spcBef>
        <a:spcAft>
          <a:spcPct val="0"/>
        </a:spcAft>
        <a:defRPr sz="4200">
          <a:solidFill>
            <a:schemeClr val="tx1"/>
          </a:solidFill>
          <a:latin typeface="Helvetica Neue Light" charset="0"/>
          <a:ea typeface="ヒラギノ角ゴ ProN W3" charset="0"/>
          <a:cs typeface="ヒラギノ角ゴ ProN W3" charset="0"/>
          <a:sym typeface="Helvetica Neue Light" charset="0"/>
        </a:defRPr>
      </a:lvl3pPr>
      <a:lvl4pPr algn="l" rtl="0" eaLnBrk="0" fontAlgn="base" hangingPunct="0">
        <a:spcBef>
          <a:spcPct val="0"/>
        </a:spcBef>
        <a:spcAft>
          <a:spcPct val="0"/>
        </a:spcAft>
        <a:defRPr sz="4200">
          <a:solidFill>
            <a:schemeClr val="tx1"/>
          </a:solidFill>
          <a:latin typeface="Helvetica Neue Light" charset="0"/>
          <a:ea typeface="ヒラギノ角ゴ ProN W3" charset="0"/>
          <a:cs typeface="ヒラギノ角ゴ ProN W3" charset="0"/>
          <a:sym typeface="Helvetica Neue Light" charset="0"/>
        </a:defRPr>
      </a:lvl4pPr>
      <a:lvl5pPr algn="l" rtl="0" eaLnBrk="0" fontAlgn="base" hangingPunct="0">
        <a:spcBef>
          <a:spcPct val="0"/>
        </a:spcBef>
        <a:spcAft>
          <a:spcPct val="0"/>
        </a:spcAft>
        <a:defRPr sz="4200">
          <a:solidFill>
            <a:schemeClr val="tx1"/>
          </a:solidFill>
          <a:latin typeface="Helvetica Neue Light" charset="0"/>
          <a:ea typeface="ヒラギノ角ゴ ProN W3" charset="0"/>
          <a:cs typeface="ヒラギノ角ゴ ProN W3" charset="0"/>
          <a:sym typeface="Helvetica Neue Light" charset="0"/>
        </a:defRPr>
      </a:lvl5pPr>
      <a:lvl6pPr marL="457200" algn="l" rtl="0" fontAlgn="base">
        <a:spcBef>
          <a:spcPct val="0"/>
        </a:spcBef>
        <a:spcAft>
          <a:spcPct val="0"/>
        </a:spcAft>
        <a:defRPr sz="4200">
          <a:solidFill>
            <a:schemeClr val="tx1"/>
          </a:solidFill>
          <a:latin typeface="Helvetica Neue Light" charset="0"/>
          <a:ea typeface="ヒラギノ角ゴ ProN W3" charset="0"/>
          <a:cs typeface="ヒラギノ角ゴ ProN W3" charset="0"/>
          <a:sym typeface="Helvetica Neue Light" charset="0"/>
        </a:defRPr>
      </a:lvl6pPr>
      <a:lvl7pPr marL="914400" algn="l" rtl="0" fontAlgn="base">
        <a:spcBef>
          <a:spcPct val="0"/>
        </a:spcBef>
        <a:spcAft>
          <a:spcPct val="0"/>
        </a:spcAft>
        <a:defRPr sz="4200">
          <a:solidFill>
            <a:schemeClr val="tx1"/>
          </a:solidFill>
          <a:latin typeface="Helvetica Neue Light" charset="0"/>
          <a:ea typeface="ヒラギノ角ゴ ProN W3" charset="0"/>
          <a:cs typeface="ヒラギノ角ゴ ProN W3" charset="0"/>
          <a:sym typeface="Helvetica Neue Light" charset="0"/>
        </a:defRPr>
      </a:lvl7pPr>
      <a:lvl8pPr marL="1371600" algn="l" rtl="0" fontAlgn="base">
        <a:spcBef>
          <a:spcPct val="0"/>
        </a:spcBef>
        <a:spcAft>
          <a:spcPct val="0"/>
        </a:spcAft>
        <a:defRPr sz="4200">
          <a:solidFill>
            <a:schemeClr val="tx1"/>
          </a:solidFill>
          <a:latin typeface="Helvetica Neue Light" charset="0"/>
          <a:ea typeface="ヒラギノ角ゴ ProN W3" charset="0"/>
          <a:cs typeface="ヒラギノ角ゴ ProN W3" charset="0"/>
          <a:sym typeface="Helvetica Neue Light" charset="0"/>
        </a:defRPr>
      </a:lvl8pPr>
      <a:lvl9pPr marL="1828800" algn="l" rtl="0" fontAlgn="base">
        <a:spcBef>
          <a:spcPct val="0"/>
        </a:spcBef>
        <a:spcAft>
          <a:spcPct val="0"/>
        </a:spcAft>
        <a:defRPr sz="4200">
          <a:solidFill>
            <a:schemeClr val="tx1"/>
          </a:solidFill>
          <a:latin typeface="Helvetica Neue Light" charset="0"/>
          <a:ea typeface="ヒラギノ角ゴ ProN W3" charset="0"/>
          <a:cs typeface="ヒラギノ角ゴ ProN W3" charset="0"/>
          <a:sym typeface="Helvetica Neue Light" charset="0"/>
        </a:defRPr>
      </a:lvl9pPr>
    </p:titleStyle>
    <p:bodyStyle>
      <a:lvl1pPr marL="266700" indent="-266700" algn="l" rtl="0" eaLnBrk="0" fontAlgn="base" hangingPunct="0">
        <a:spcBef>
          <a:spcPts val="4800"/>
        </a:spcBef>
        <a:spcAft>
          <a:spcPct val="0"/>
        </a:spcAft>
        <a:buClr>
          <a:srgbClr val="606060"/>
        </a:buClr>
        <a:buSzPct val="100000"/>
        <a:buFont typeface="Helvetica Neue" charset="0"/>
        <a:buChar char="•"/>
        <a:defRPr sz="2600">
          <a:solidFill>
            <a:srgbClr val="606060"/>
          </a:solidFill>
          <a:latin typeface="+mn-lt"/>
          <a:ea typeface="+mn-ea"/>
          <a:cs typeface="+mn-cs"/>
          <a:sym typeface="Helvetica Neue" charset="0"/>
        </a:defRPr>
      </a:lvl1pPr>
      <a:lvl2pPr marL="711200" indent="-266700" algn="l" rtl="0" eaLnBrk="0" fontAlgn="base" hangingPunct="0">
        <a:spcBef>
          <a:spcPts val="4800"/>
        </a:spcBef>
        <a:spcAft>
          <a:spcPct val="0"/>
        </a:spcAft>
        <a:buClr>
          <a:srgbClr val="606060"/>
        </a:buClr>
        <a:buSzPct val="100000"/>
        <a:buFont typeface="Helvetica Neue" charset="0"/>
        <a:buChar char="•"/>
        <a:defRPr sz="2600">
          <a:solidFill>
            <a:srgbClr val="606060"/>
          </a:solidFill>
          <a:latin typeface="+mn-lt"/>
          <a:ea typeface="+mn-ea"/>
          <a:cs typeface="+mn-cs"/>
          <a:sym typeface="Helvetica Neue" charset="0"/>
        </a:defRPr>
      </a:lvl2pPr>
      <a:lvl3pPr marL="1155700" indent="-266700" algn="l" rtl="0" eaLnBrk="0" fontAlgn="base" hangingPunct="0">
        <a:spcBef>
          <a:spcPts val="4800"/>
        </a:spcBef>
        <a:spcAft>
          <a:spcPct val="0"/>
        </a:spcAft>
        <a:buClr>
          <a:srgbClr val="606060"/>
        </a:buClr>
        <a:buSzPct val="100000"/>
        <a:buFont typeface="Helvetica Neue" charset="0"/>
        <a:buChar char="•"/>
        <a:defRPr sz="2600">
          <a:solidFill>
            <a:srgbClr val="606060"/>
          </a:solidFill>
          <a:latin typeface="+mn-lt"/>
          <a:ea typeface="+mn-ea"/>
          <a:cs typeface="+mn-cs"/>
          <a:sym typeface="Helvetica Neue" charset="0"/>
        </a:defRPr>
      </a:lvl3pPr>
      <a:lvl4pPr marL="1600200" indent="-266700" algn="l" rtl="0" eaLnBrk="0" fontAlgn="base" hangingPunct="0">
        <a:spcBef>
          <a:spcPts val="4800"/>
        </a:spcBef>
        <a:spcAft>
          <a:spcPct val="0"/>
        </a:spcAft>
        <a:buClr>
          <a:srgbClr val="606060"/>
        </a:buClr>
        <a:buSzPct val="100000"/>
        <a:buFont typeface="Helvetica Neue" charset="0"/>
        <a:buChar char="•"/>
        <a:defRPr sz="2600">
          <a:solidFill>
            <a:srgbClr val="606060"/>
          </a:solidFill>
          <a:latin typeface="+mn-lt"/>
          <a:ea typeface="+mn-ea"/>
          <a:cs typeface="+mn-cs"/>
          <a:sym typeface="Helvetica Neue" charset="0"/>
        </a:defRPr>
      </a:lvl4pPr>
      <a:lvl5pPr marL="2044700" indent="-266700" algn="l" rtl="0" eaLnBrk="0" fontAlgn="base" hangingPunct="0">
        <a:spcBef>
          <a:spcPts val="4800"/>
        </a:spcBef>
        <a:spcAft>
          <a:spcPct val="0"/>
        </a:spcAft>
        <a:buClr>
          <a:srgbClr val="606060"/>
        </a:buClr>
        <a:buSzPct val="100000"/>
        <a:buFont typeface="Helvetica Neue" charset="0"/>
        <a:buChar char="•"/>
        <a:defRPr sz="2600">
          <a:solidFill>
            <a:srgbClr val="606060"/>
          </a:solidFill>
          <a:latin typeface="+mn-lt"/>
          <a:ea typeface="+mn-ea"/>
          <a:cs typeface="+mn-cs"/>
          <a:sym typeface="Helvetica Neue" charset="0"/>
        </a:defRPr>
      </a:lvl5pPr>
      <a:lvl6pPr marL="2501900" indent="-266700" algn="l" rtl="0" fontAlgn="base">
        <a:spcBef>
          <a:spcPts val="4800"/>
        </a:spcBef>
        <a:spcAft>
          <a:spcPct val="0"/>
        </a:spcAft>
        <a:buClr>
          <a:srgbClr val="606060"/>
        </a:buClr>
        <a:buSzPct val="100000"/>
        <a:buFont typeface="Helvetica Neue" charset="0"/>
        <a:buChar char="•"/>
        <a:defRPr sz="2600">
          <a:solidFill>
            <a:srgbClr val="606060"/>
          </a:solidFill>
          <a:latin typeface="+mn-lt"/>
          <a:ea typeface="+mn-ea"/>
          <a:cs typeface="+mn-cs"/>
          <a:sym typeface="Helvetica Neue" charset="0"/>
        </a:defRPr>
      </a:lvl6pPr>
      <a:lvl7pPr marL="2959100" indent="-266700" algn="l" rtl="0" fontAlgn="base">
        <a:spcBef>
          <a:spcPts val="4800"/>
        </a:spcBef>
        <a:spcAft>
          <a:spcPct val="0"/>
        </a:spcAft>
        <a:buClr>
          <a:srgbClr val="606060"/>
        </a:buClr>
        <a:buSzPct val="100000"/>
        <a:buFont typeface="Helvetica Neue" charset="0"/>
        <a:buChar char="•"/>
        <a:defRPr sz="2600">
          <a:solidFill>
            <a:srgbClr val="606060"/>
          </a:solidFill>
          <a:latin typeface="+mn-lt"/>
          <a:ea typeface="+mn-ea"/>
          <a:cs typeface="+mn-cs"/>
          <a:sym typeface="Helvetica Neue" charset="0"/>
        </a:defRPr>
      </a:lvl7pPr>
      <a:lvl8pPr marL="3416300" indent="-266700" algn="l" rtl="0" fontAlgn="base">
        <a:spcBef>
          <a:spcPts val="4800"/>
        </a:spcBef>
        <a:spcAft>
          <a:spcPct val="0"/>
        </a:spcAft>
        <a:buClr>
          <a:srgbClr val="606060"/>
        </a:buClr>
        <a:buSzPct val="100000"/>
        <a:buFont typeface="Helvetica Neue" charset="0"/>
        <a:buChar char="•"/>
        <a:defRPr sz="2600">
          <a:solidFill>
            <a:srgbClr val="606060"/>
          </a:solidFill>
          <a:latin typeface="+mn-lt"/>
          <a:ea typeface="+mn-ea"/>
          <a:cs typeface="+mn-cs"/>
          <a:sym typeface="Helvetica Neue" charset="0"/>
        </a:defRPr>
      </a:lvl8pPr>
      <a:lvl9pPr marL="3873500" indent="-266700" algn="l" rtl="0" fontAlgn="base">
        <a:spcBef>
          <a:spcPts val="4800"/>
        </a:spcBef>
        <a:spcAft>
          <a:spcPct val="0"/>
        </a:spcAft>
        <a:buClr>
          <a:srgbClr val="606060"/>
        </a:buClr>
        <a:buSzPct val="100000"/>
        <a:buFont typeface="Helvetica Neue" charset="0"/>
        <a:buChar char="•"/>
        <a:defRPr sz="2600">
          <a:solidFill>
            <a:srgbClr val="606060"/>
          </a:solidFill>
          <a:latin typeface="+mn-lt"/>
          <a:ea typeface="+mn-ea"/>
          <a:cs typeface="+mn-cs"/>
          <a:sym typeface="Helvetica Neue" charset="0"/>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410" name="Rectangle 1"/>
          <p:cNvSpPr>
            <a:spLocks noGrp="1" noChangeArrowheads="1"/>
          </p:cNvSpPr>
          <p:nvPr>
            <p:ph type="body" idx="1"/>
          </p:nvPr>
        </p:nvSpPr>
        <p:spPr bwMode="auto">
          <a:xfrm>
            <a:off x="571500" y="5016500"/>
            <a:ext cx="5080000" cy="317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vert="horz" wrap="square" lIns="50800" tIns="50800" rIns="50800" bIns="50800" numCol="1" anchor="t" anchorCtr="0" compatLnSpc="1">
            <a:prstTxWarp prst="textNoShape">
              <a:avLst/>
            </a:prstTxWarp>
          </a:bodyPr>
          <a:lstStyle/>
          <a:p>
            <a:pPr lvl="0"/>
            <a:r>
              <a:rPr lang="en-US">
                <a:sym typeface="Helvetica Neue" charset="0"/>
              </a:rPr>
              <a:t>Click to edit Master text styles</a:t>
            </a:r>
          </a:p>
          <a:p>
            <a:pPr lvl="1"/>
            <a:r>
              <a:rPr lang="en-US">
                <a:sym typeface="Helvetica Neue" charset="0"/>
              </a:rPr>
              <a:t>Second level</a:t>
            </a:r>
          </a:p>
          <a:p>
            <a:pPr lvl="2"/>
            <a:r>
              <a:rPr lang="en-US">
                <a:sym typeface="Helvetica Neue" charset="0"/>
              </a:rPr>
              <a:t>Third level</a:t>
            </a:r>
          </a:p>
          <a:p>
            <a:pPr lvl="3"/>
            <a:r>
              <a:rPr lang="en-US">
                <a:sym typeface="Helvetica Neue" charset="0"/>
              </a:rPr>
              <a:t>Fourth level</a:t>
            </a:r>
          </a:p>
          <a:p>
            <a:pPr lvl="4"/>
            <a:r>
              <a:rPr lang="en-US">
                <a:sym typeface="Helvetica Neue" charset="0"/>
              </a:rPr>
              <a:t>Fifth level</a:t>
            </a:r>
          </a:p>
        </p:txBody>
      </p:sp>
      <p:sp>
        <p:nvSpPr>
          <p:cNvPr id="17411" name="Line 2"/>
          <p:cNvSpPr>
            <a:spLocks noChangeShapeType="1"/>
          </p:cNvSpPr>
          <p:nvPr/>
        </p:nvSpPr>
        <p:spPr bwMode="auto">
          <a:xfrm>
            <a:off x="647700" y="4749800"/>
            <a:ext cx="4881563" cy="0"/>
          </a:xfrm>
          <a:prstGeom prst="line">
            <a:avLst/>
          </a:prstGeom>
          <a:noFill/>
          <a:ln w="12700">
            <a:solidFill>
              <a:srgbClr val="888888"/>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17412" name="Rectangle 3"/>
          <p:cNvSpPr>
            <a:spLocks noGrp="1" noChangeArrowheads="1"/>
          </p:cNvSpPr>
          <p:nvPr>
            <p:ph type="title"/>
          </p:nvPr>
        </p:nvSpPr>
        <p:spPr bwMode="auto">
          <a:xfrm>
            <a:off x="571500" y="1320800"/>
            <a:ext cx="5080000" cy="317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vert="horz" wrap="square" lIns="50800" tIns="50800" rIns="50800" bIns="50800" numCol="1" anchor="b" anchorCtr="0" compatLnSpc="1">
            <a:prstTxWarp prst="textNoShape">
              <a:avLst/>
            </a:prstTxWarp>
          </a:bodyPr>
          <a:lstStyle/>
          <a:p>
            <a:pPr lvl="0"/>
            <a:r>
              <a:rPr lang="en-US">
                <a:sym typeface="Helvetica Neue Light" charset="0"/>
              </a:rPr>
              <a:t>Click to edit Master title style</a:t>
            </a:r>
          </a:p>
        </p:txBody>
      </p:sp>
    </p:spTree>
  </p:cSld>
  <p:clrMap bg1="lt1" tx1="dk1" bg2="lt2" tx2="dk2" accent1="accent1" accent2="accent2" accent3="accent3" accent4="accent4" accent5="accent5" accent6="accent6" hlink="hlink" folHlink="folHlink"/>
  <p:sldLayoutIdLst>
    <p:sldLayoutId id="2147483843" r:id="rId1"/>
    <p:sldLayoutId id="2147483844" r:id="rId2"/>
    <p:sldLayoutId id="2147483845" r:id="rId3"/>
    <p:sldLayoutId id="2147483846" r:id="rId4"/>
    <p:sldLayoutId id="2147483847" r:id="rId5"/>
    <p:sldLayoutId id="2147483848" r:id="rId6"/>
    <p:sldLayoutId id="2147483849" r:id="rId7"/>
    <p:sldLayoutId id="2147483850" r:id="rId8"/>
    <p:sldLayoutId id="2147483851" r:id="rId9"/>
    <p:sldLayoutId id="2147483852" r:id="rId10"/>
    <p:sldLayoutId id="2147483853" r:id="rId11"/>
  </p:sldLayoutIdLst>
  <p:transition xmlns:p14="http://schemas.microsoft.com/office/powerpoint/2010/main"/>
  <p:txStyles>
    <p:titleStyle>
      <a:lvl1pPr algn="l" rtl="0" eaLnBrk="0" fontAlgn="base" hangingPunct="0">
        <a:spcBef>
          <a:spcPct val="0"/>
        </a:spcBef>
        <a:spcAft>
          <a:spcPct val="0"/>
        </a:spcAft>
        <a:defRPr sz="4200">
          <a:solidFill>
            <a:schemeClr val="tx1"/>
          </a:solidFill>
          <a:latin typeface="+mj-lt"/>
          <a:ea typeface="+mj-ea"/>
          <a:cs typeface="+mj-cs"/>
          <a:sym typeface="Helvetica Neue Light" charset="0"/>
        </a:defRPr>
      </a:lvl1pPr>
      <a:lvl2pPr algn="l" rtl="0" eaLnBrk="0" fontAlgn="base" hangingPunct="0">
        <a:spcBef>
          <a:spcPct val="0"/>
        </a:spcBef>
        <a:spcAft>
          <a:spcPct val="0"/>
        </a:spcAft>
        <a:defRPr sz="4200">
          <a:solidFill>
            <a:schemeClr val="tx1"/>
          </a:solidFill>
          <a:latin typeface="Helvetica Neue Light" charset="0"/>
          <a:ea typeface="ヒラギノ角ゴ ProN W3" charset="0"/>
          <a:cs typeface="ヒラギノ角ゴ ProN W3" charset="0"/>
          <a:sym typeface="Helvetica Neue Light" charset="0"/>
        </a:defRPr>
      </a:lvl2pPr>
      <a:lvl3pPr algn="l" rtl="0" eaLnBrk="0" fontAlgn="base" hangingPunct="0">
        <a:spcBef>
          <a:spcPct val="0"/>
        </a:spcBef>
        <a:spcAft>
          <a:spcPct val="0"/>
        </a:spcAft>
        <a:defRPr sz="4200">
          <a:solidFill>
            <a:schemeClr val="tx1"/>
          </a:solidFill>
          <a:latin typeface="Helvetica Neue Light" charset="0"/>
          <a:ea typeface="ヒラギノ角ゴ ProN W3" charset="0"/>
          <a:cs typeface="ヒラギノ角ゴ ProN W3" charset="0"/>
          <a:sym typeface="Helvetica Neue Light" charset="0"/>
        </a:defRPr>
      </a:lvl3pPr>
      <a:lvl4pPr algn="l" rtl="0" eaLnBrk="0" fontAlgn="base" hangingPunct="0">
        <a:spcBef>
          <a:spcPct val="0"/>
        </a:spcBef>
        <a:spcAft>
          <a:spcPct val="0"/>
        </a:spcAft>
        <a:defRPr sz="4200">
          <a:solidFill>
            <a:schemeClr val="tx1"/>
          </a:solidFill>
          <a:latin typeface="Helvetica Neue Light" charset="0"/>
          <a:ea typeface="ヒラギノ角ゴ ProN W3" charset="0"/>
          <a:cs typeface="ヒラギノ角ゴ ProN W3" charset="0"/>
          <a:sym typeface="Helvetica Neue Light" charset="0"/>
        </a:defRPr>
      </a:lvl4pPr>
      <a:lvl5pPr algn="l" rtl="0" eaLnBrk="0" fontAlgn="base" hangingPunct="0">
        <a:spcBef>
          <a:spcPct val="0"/>
        </a:spcBef>
        <a:spcAft>
          <a:spcPct val="0"/>
        </a:spcAft>
        <a:defRPr sz="4200">
          <a:solidFill>
            <a:schemeClr val="tx1"/>
          </a:solidFill>
          <a:latin typeface="Helvetica Neue Light" charset="0"/>
          <a:ea typeface="ヒラギノ角ゴ ProN W3" charset="0"/>
          <a:cs typeface="ヒラギノ角ゴ ProN W3" charset="0"/>
          <a:sym typeface="Helvetica Neue Light" charset="0"/>
        </a:defRPr>
      </a:lvl5pPr>
      <a:lvl6pPr marL="457200" algn="l" rtl="0" fontAlgn="base">
        <a:spcBef>
          <a:spcPct val="0"/>
        </a:spcBef>
        <a:spcAft>
          <a:spcPct val="0"/>
        </a:spcAft>
        <a:defRPr sz="4200">
          <a:solidFill>
            <a:schemeClr val="tx1"/>
          </a:solidFill>
          <a:latin typeface="Helvetica Neue Light" charset="0"/>
          <a:ea typeface="ヒラギノ角ゴ ProN W3" charset="0"/>
          <a:cs typeface="ヒラギノ角ゴ ProN W3" charset="0"/>
          <a:sym typeface="Helvetica Neue Light" charset="0"/>
        </a:defRPr>
      </a:lvl6pPr>
      <a:lvl7pPr marL="914400" algn="l" rtl="0" fontAlgn="base">
        <a:spcBef>
          <a:spcPct val="0"/>
        </a:spcBef>
        <a:spcAft>
          <a:spcPct val="0"/>
        </a:spcAft>
        <a:defRPr sz="4200">
          <a:solidFill>
            <a:schemeClr val="tx1"/>
          </a:solidFill>
          <a:latin typeface="Helvetica Neue Light" charset="0"/>
          <a:ea typeface="ヒラギノ角ゴ ProN W3" charset="0"/>
          <a:cs typeface="ヒラギノ角ゴ ProN W3" charset="0"/>
          <a:sym typeface="Helvetica Neue Light" charset="0"/>
        </a:defRPr>
      </a:lvl7pPr>
      <a:lvl8pPr marL="1371600" algn="l" rtl="0" fontAlgn="base">
        <a:spcBef>
          <a:spcPct val="0"/>
        </a:spcBef>
        <a:spcAft>
          <a:spcPct val="0"/>
        </a:spcAft>
        <a:defRPr sz="4200">
          <a:solidFill>
            <a:schemeClr val="tx1"/>
          </a:solidFill>
          <a:latin typeface="Helvetica Neue Light" charset="0"/>
          <a:ea typeface="ヒラギノ角ゴ ProN W3" charset="0"/>
          <a:cs typeface="ヒラギノ角ゴ ProN W3" charset="0"/>
          <a:sym typeface="Helvetica Neue Light" charset="0"/>
        </a:defRPr>
      </a:lvl8pPr>
      <a:lvl9pPr marL="1828800" algn="l" rtl="0" fontAlgn="base">
        <a:spcBef>
          <a:spcPct val="0"/>
        </a:spcBef>
        <a:spcAft>
          <a:spcPct val="0"/>
        </a:spcAft>
        <a:defRPr sz="4200">
          <a:solidFill>
            <a:schemeClr val="tx1"/>
          </a:solidFill>
          <a:latin typeface="Helvetica Neue Light" charset="0"/>
          <a:ea typeface="ヒラギノ角ゴ ProN W3" charset="0"/>
          <a:cs typeface="ヒラギノ角ゴ ProN W3" charset="0"/>
          <a:sym typeface="Helvetica Neue Light" charset="0"/>
        </a:defRPr>
      </a:lvl9pPr>
    </p:titleStyle>
    <p:bodyStyle>
      <a:lvl1pPr marL="342900" indent="-342900" algn="l" rtl="0" eaLnBrk="0" fontAlgn="base" hangingPunct="0">
        <a:spcBef>
          <a:spcPct val="0"/>
        </a:spcBef>
        <a:spcAft>
          <a:spcPct val="0"/>
        </a:spcAft>
        <a:defRPr sz="2600">
          <a:solidFill>
            <a:srgbClr val="606060"/>
          </a:solidFill>
          <a:latin typeface="+mn-lt"/>
          <a:ea typeface="+mn-ea"/>
          <a:cs typeface="+mn-cs"/>
          <a:sym typeface="Helvetica Neue" charset="0"/>
        </a:defRPr>
      </a:lvl1pPr>
      <a:lvl2pPr marL="742950" indent="-285750" algn="l" rtl="0" eaLnBrk="0" fontAlgn="base" hangingPunct="0">
        <a:spcBef>
          <a:spcPct val="0"/>
        </a:spcBef>
        <a:spcAft>
          <a:spcPct val="0"/>
        </a:spcAft>
        <a:defRPr sz="2600">
          <a:solidFill>
            <a:srgbClr val="606060"/>
          </a:solidFill>
          <a:latin typeface="+mn-lt"/>
          <a:ea typeface="+mn-ea"/>
          <a:cs typeface="+mn-cs"/>
          <a:sym typeface="Helvetica Neue" charset="0"/>
        </a:defRPr>
      </a:lvl2pPr>
      <a:lvl3pPr marL="1143000" indent="-228600" algn="l" rtl="0" eaLnBrk="0" fontAlgn="base" hangingPunct="0">
        <a:spcBef>
          <a:spcPct val="0"/>
        </a:spcBef>
        <a:spcAft>
          <a:spcPct val="0"/>
        </a:spcAft>
        <a:defRPr sz="2600">
          <a:solidFill>
            <a:srgbClr val="606060"/>
          </a:solidFill>
          <a:latin typeface="+mn-lt"/>
          <a:ea typeface="+mn-ea"/>
          <a:cs typeface="+mn-cs"/>
          <a:sym typeface="Helvetica Neue" charset="0"/>
        </a:defRPr>
      </a:lvl3pPr>
      <a:lvl4pPr marL="1600200" indent="-228600" algn="l" rtl="0" eaLnBrk="0" fontAlgn="base" hangingPunct="0">
        <a:spcBef>
          <a:spcPct val="0"/>
        </a:spcBef>
        <a:spcAft>
          <a:spcPct val="0"/>
        </a:spcAft>
        <a:defRPr sz="2600">
          <a:solidFill>
            <a:srgbClr val="606060"/>
          </a:solidFill>
          <a:latin typeface="+mn-lt"/>
          <a:ea typeface="+mn-ea"/>
          <a:cs typeface="+mn-cs"/>
          <a:sym typeface="Helvetica Neue" charset="0"/>
        </a:defRPr>
      </a:lvl4pPr>
      <a:lvl5pPr marL="2057400" indent="-228600" algn="l" rtl="0" eaLnBrk="0" fontAlgn="base" hangingPunct="0">
        <a:spcBef>
          <a:spcPct val="0"/>
        </a:spcBef>
        <a:spcAft>
          <a:spcPct val="0"/>
        </a:spcAft>
        <a:defRPr sz="2600">
          <a:solidFill>
            <a:srgbClr val="606060"/>
          </a:solidFill>
          <a:latin typeface="+mn-lt"/>
          <a:ea typeface="+mn-ea"/>
          <a:cs typeface="+mn-cs"/>
          <a:sym typeface="Helvetica Neue" charset="0"/>
        </a:defRPr>
      </a:lvl5pPr>
      <a:lvl6pPr marL="457200" algn="l" rtl="0" fontAlgn="base">
        <a:spcBef>
          <a:spcPct val="0"/>
        </a:spcBef>
        <a:spcAft>
          <a:spcPct val="0"/>
        </a:spcAft>
        <a:defRPr sz="2600">
          <a:solidFill>
            <a:srgbClr val="606060"/>
          </a:solidFill>
          <a:latin typeface="+mn-lt"/>
          <a:ea typeface="+mn-ea"/>
          <a:cs typeface="+mn-cs"/>
          <a:sym typeface="Helvetica Neue" charset="0"/>
        </a:defRPr>
      </a:lvl6pPr>
      <a:lvl7pPr marL="914400" algn="l" rtl="0" fontAlgn="base">
        <a:spcBef>
          <a:spcPct val="0"/>
        </a:spcBef>
        <a:spcAft>
          <a:spcPct val="0"/>
        </a:spcAft>
        <a:defRPr sz="2600">
          <a:solidFill>
            <a:srgbClr val="606060"/>
          </a:solidFill>
          <a:latin typeface="+mn-lt"/>
          <a:ea typeface="+mn-ea"/>
          <a:cs typeface="+mn-cs"/>
          <a:sym typeface="Helvetica Neue" charset="0"/>
        </a:defRPr>
      </a:lvl7pPr>
      <a:lvl8pPr marL="1371600" algn="l" rtl="0" fontAlgn="base">
        <a:spcBef>
          <a:spcPct val="0"/>
        </a:spcBef>
        <a:spcAft>
          <a:spcPct val="0"/>
        </a:spcAft>
        <a:defRPr sz="2600">
          <a:solidFill>
            <a:srgbClr val="606060"/>
          </a:solidFill>
          <a:latin typeface="+mn-lt"/>
          <a:ea typeface="+mn-ea"/>
          <a:cs typeface="+mn-cs"/>
          <a:sym typeface="Helvetica Neue" charset="0"/>
        </a:defRPr>
      </a:lvl8pPr>
      <a:lvl9pPr marL="1828800" algn="l" rtl="0" fontAlgn="base">
        <a:spcBef>
          <a:spcPct val="0"/>
        </a:spcBef>
        <a:spcAft>
          <a:spcPct val="0"/>
        </a:spcAft>
        <a:defRPr sz="2600">
          <a:solidFill>
            <a:srgbClr val="606060"/>
          </a:solidFill>
          <a:latin typeface="+mn-lt"/>
          <a:ea typeface="+mn-ea"/>
          <a:cs typeface="+mn-cs"/>
          <a:sym typeface="Helvetica Neue" charset="0"/>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434" name="Rectangle 1"/>
          <p:cNvSpPr>
            <a:spLocks noGrp="1" noChangeArrowheads="1"/>
          </p:cNvSpPr>
          <p:nvPr>
            <p:ph type="title"/>
          </p:nvPr>
        </p:nvSpPr>
        <p:spPr bwMode="auto">
          <a:xfrm>
            <a:off x="1409700" y="7785100"/>
            <a:ext cx="5791200" cy="170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vert="horz" wrap="square" lIns="50800" tIns="50800" rIns="50800" bIns="50800" numCol="1" anchor="ctr" anchorCtr="0" compatLnSpc="1">
            <a:prstTxWarp prst="textNoShape">
              <a:avLst/>
            </a:prstTxWarp>
          </a:bodyPr>
          <a:lstStyle/>
          <a:p>
            <a:pPr lvl="0"/>
            <a:r>
              <a:rPr lang="en-US">
                <a:sym typeface="Helvetica Neue Light" charset="0"/>
              </a:rPr>
              <a:t>Click to edit Master title style</a:t>
            </a:r>
          </a:p>
        </p:txBody>
      </p:sp>
      <p:sp>
        <p:nvSpPr>
          <p:cNvPr id="18435" name="Line 2"/>
          <p:cNvSpPr>
            <a:spLocks noChangeShapeType="1"/>
          </p:cNvSpPr>
          <p:nvPr/>
        </p:nvSpPr>
        <p:spPr bwMode="auto">
          <a:xfrm flipH="1">
            <a:off x="7543800" y="7975600"/>
            <a:ext cx="0" cy="1422400"/>
          </a:xfrm>
          <a:prstGeom prst="line">
            <a:avLst/>
          </a:prstGeom>
          <a:noFill/>
          <a:ln w="12700">
            <a:solidFill>
              <a:srgbClr val="888888"/>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18436" name="Rectangle 3"/>
          <p:cNvSpPr>
            <a:spLocks noGrp="1" noChangeArrowheads="1"/>
          </p:cNvSpPr>
          <p:nvPr>
            <p:ph type="body" idx="1"/>
          </p:nvPr>
        </p:nvSpPr>
        <p:spPr bwMode="auto">
          <a:xfrm>
            <a:off x="7848600" y="8470900"/>
            <a:ext cx="4953000" cy="50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vert="horz" wrap="square" lIns="50800" tIns="50800" rIns="50800" bIns="50800" numCol="1" anchor="t" anchorCtr="0" compatLnSpc="1">
            <a:prstTxWarp prst="textNoShape">
              <a:avLst/>
            </a:prstTxWarp>
          </a:bodyPr>
          <a:lstStyle/>
          <a:p>
            <a:pPr lvl="0"/>
            <a:r>
              <a:rPr lang="en-US">
                <a:sym typeface="Helvetica Neue" charset="0"/>
              </a:rPr>
              <a:t>Click to edit Master text styles</a:t>
            </a:r>
          </a:p>
          <a:p>
            <a:pPr lvl="1"/>
            <a:r>
              <a:rPr lang="en-US">
                <a:sym typeface="Helvetica Neue" charset="0"/>
              </a:rPr>
              <a:t>Second level</a:t>
            </a:r>
          </a:p>
          <a:p>
            <a:pPr lvl="2"/>
            <a:r>
              <a:rPr lang="en-US">
                <a:sym typeface="Helvetica Neue" charset="0"/>
              </a:rPr>
              <a:t>Third level</a:t>
            </a:r>
          </a:p>
          <a:p>
            <a:pPr lvl="3"/>
            <a:r>
              <a:rPr lang="en-US">
                <a:sym typeface="Helvetica Neue" charset="0"/>
              </a:rPr>
              <a:t>Fourth level</a:t>
            </a:r>
          </a:p>
          <a:p>
            <a:pPr lvl="4"/>
            <a:r>
              <a:rPr lang="en-US">
                <a:sym typeface="Helvetica Neue" charset="0"/>
              </a:rPr>
              <a:t>Fifth level</a:t>
            </a:r>
          </a:p>
        </p:txBody>
      </p:sp>
    </p:spTree>
  </p:cSld>
  <p:clrMap bg1="lt1" tx1="dk1" bg2="lt2" tx2="dk2" accent1="accent1" accent2="accent2" accent3="accent3" accent4="accent4" accent5="accent5" accent6="accent6" hlink="hlink" folHlink="folHlink"/>
  <p:sldLayoutIdLst>
    <p:sldLayoutId id="2147483854" r:id="rId1"/>
    <p:sldLayoutId id="2147483855" r:id="rId2"/>
    <p:sldLayoutId id="2147483856" r:id="rId3"/>
    <p:sldLayoutId id="2147483857" r:id="rId4"/>
    <p:sldLayoutId id="2147483858" r:id="rId5"/>
    <p:sldLayoutId id="2147483859" r:id="rId6"/>
    <p:sldLayoutId id="2147483860" r:id="rId7"/>
    <p:sldLayoutId id="2147483861" r:id="rId8"/>
    <p:sldLayoutId id="2147483862" r:id="rId9"/>
    <p:sldLayoutId id="2147483863" r:id="rId10"/>
    <p:sldLayoutId id="2147483864" r:id="rId11"/>
  </p:sldLayoutIdLst>
  <p:transition xmlns:p14="http://schemas.microsoft.com/office/powerpoint/2010/main"/>
  <p:txStyles>
    <p:titleStyle>
      <a:lvl1pPr algn="r" rtl="0" eaLnBrk="0" fontAlgn="base" hangingPunct="0">
        <a:spcBef>
          <a:spcPct val="0"/>
        </a:spcBef>
        <a:spcAft>
          <a:spcPct val="0"/>
        </a:spcAft>
        <a:defRPr sz="4200">
          <a:solidFill>
            <a:schemeClr val="tx1"/>
          </a:solidFill>
          <a:latin typeface="+mj-lt"/>
          <a:ea typeface="+mj-ea"/>
          <a:cs typeface="+mj-cs"/>
          <a:sym typeface="Helvetica Neue Light" charset="0"/>
        </a:defRPr>
      </a:lvl1pPr>
      <a:lvl2pPr algn="r" rtl="0" eaLnBrk="0" fontAlgn="base" hangingPunct="0">
        <a:spcBef>
          <a:spcPct val="0"/>
        </a:spcBef>
        <a:spcAft>
          <a:spcPct val="0"/>
        </a:spcAft>
        <a:defRPr sz="4200">
          <a:solidFill>
            <a:schemeClr val="tx1"/>
          </a:solidFill>
          <a:latin typeface="Helvetica Neue Light" charset="0"/>
          <a:ea typeface="ヒラギノ角ゴ ProN W3" charset="0"/>
          <a:cs typeface="ヒラギノ角ゴ ProN W3" charset="0"/>
          <a:sym typeface="Helvetica Neue Light" charset="0"/>
        </a:defRPr>
      </a:lvl2pPr>
      <a:lvl3pPr algn="r" rtl="0" eaLnBrk="0" fontAlgn="base" hangingPunct="0">
        <a:spcBef>
          <a:spcPct val="0"/>
        </a:spcBef>
        <a:spcAft>
          <a:spcPct val="0"/>
        </a:spcAft>
        <a:defRPr sz="4200">
          <a:solidFill>
            <a:schemeClr val="tx1"/>
          </a:solidFill>
          <a:latin typeface="Helvetica Neue Light" charset="0"/>
          <a:ea typeface="ヒラギノ角ゴ ProN W3" charset="0"/>
          <a:cs typeface="ヒラギノ角ゴ ProN W3" charset="0"/>
          <a:sym typeface="Helvetica Neue Light" charset="0"/>
        </a:defRPr>
      </a:lvl3pPr>
      <a:lvl4pPr algn="r" rtl="0" eaLnBrk="0" fontAlgn="base" hangingPunct="0">
        <a:spcBef>
          <a:spcPct val="0"/>
        </a:spcBef>
        <a:spcAft>
          <a:spcPct val="0"/>
        </a:spcAft>
        <a:defRPr sz="4200">
          <a:solidFill>
            <a:schemeClr val="tx1"/>
          </a:solidFill>
          <a:latin typeface="Helvetica Neue Light" charset="0"/>
          <a:ea typeface="ヒラギノ角ゴ ProN W3" charset="0"/>
          <a:cs typeface="ヒラギノ角ゴ ProN W3" charset="0"/>
          <a:sym typeface="Helvetica Neue Light" charset="0"/>
        </a:defRPr>
      </a:lvl4pPr>
      <a:lvl5pPr algn="r" rtl="0" eaLnBrk="0" fontAlgn="base" hangingPunct="0">
        <a:spcBef>
          <a:spcPct val="0"/>
        </a:spcBef>
        <a:spcAft>
          <a:spcPct val="0"/>
        </a:spcAft>
        <a:defRPr sz="4200">
          <a:solidFill>
            <a:schemeClr val="tx1"/>
          </a:solidFill>
          <a:latin typeface="Helvetica Neue Light" charset="0"/>
          <a:ea typeface="ヒラギノ角ゴ ProN W3" charset="0"/>
          <a:cs typeface="ヒラギノ角ゴ ProN W3" charset="0"/>
          <a:sym typeface="Helvetica Neue Light" charset="0"/>
        </a:defRPr>
      </a:lvl5pPr>
      <a:lvl6pPr marL="457200" algn="r" rtl="0" fontAlgn="base">
        <a:spcBef>
          <a:spcPct val="0"/>
        </a:spcBef>
        <a:spcAft>
          <a:spcPct val="0"/>
        </a:spcAft>
        <a:defRPr sz="4200">
          <a:solidFill>
            <a:schemeClr val="tx1"/>
          </a:solidFill>
          <a:latin typeface="Helvetica Neue Light" charset="0"/>
          <a:ea typeface="ヒラギノ角ゴ ProN W3" charset="0"/>
          <a:cs typeface="ヒラギノ角ゴ ProN W3" charset="0"/>
          <a:sym typeface="Helvetica Neue Light" charset="0"/>
        </a:defRPr>
      </a:lvl6pPr>
      <a:lvl7pPr marL="914400" algn="r" rtl="0" fontAlgn="base">
        <a:spcBef>
          <a:spcPct val="0"/>
        </a:spcBef>
        <a:spcAft>
          <a:spcPct val="0"/>
        </a:spcAft>
        <a:defRPr sz="4200">
          <a:solidFill>
            <a:schemeClr val="tx1"/>
          </a:solidFill>
          <a:latin typeface="Helvetica Neue Light" charset="0"/>
          <a:ea typeface="ヒラギノ角ゴ ProN W3" charset="0"/>
          <a:cs typeface="ヒラギノ角ゴ ProN W3" charset="0"/>
          <a:sym typeface="Helvetica Neue Light" charset="0"/>
        </a:defRPr>
      </a:lvl7pPr>
      <a:lvl8pPr marL="1371600" algn="r" rtl="0" fontAlgn="base">
        <a:spcBef>
          <a:spcPct val="0"/>
        </a:spcBef>
        <a:spcAft>
          <a:spcPct val="0"/>
        </a:spcAft>
        <a:defRPr sz="4200">
          <a:solidFill>
            <a:schemeClr val="tx1"/>
          </a:solidFill>
          <a:latin typeface="Helvetica Neue Light" charset="0"/>
          <a:ea typeface="ヒラギノ角ゴ ProN W3" charset="0"/>
          <a:cs typeface="ヒラギノ角ゴ ProN W3" charset="0"/>
          <a:sym typeface="Helvetica Neue Light" charset="0"/>
        </a:defRPr>
      </a:lvl8pPr>
      <a:lvl9pPr marL="1828800" algn="r" rtl="0" fontAlgn="base">
        <a:spcBef>
          <a:spcPct val="0"/>
        </a:spcBef>
        <a:spcAft>
          <a:spcPct val="0"/>
        </a:spcAft>
        <a:defRPr sz="4200">
          <a:solidFill>
            <a:schemeClr val="tx1"/>
          </a:solidFill>
          <a:latin typeface="Helvetica Neue Light" charset="0"/>
          <a:ea typeface="ヒラギノ角ゴ ProN W3" charset="0"/>
          <a:cs typeface="ヒラギノ角ゴ ProN W3" charset="0"/>
          <a:sym typeface="Helvetica Neue Light" charset="0"/>
        </a:defRPr>
      </a:lvl9pPr>
    </p:titleStyle>
    <p:bodyStyle>
      <a:lvl1pPr marL="342900" indent="-342900" algn="l" rtl="0" eaLnBrk="0" fontAlgn="base" hangingPunct="0">
        <a:spcBef>
          <a:spcPct val="0"/>
        </a:spcBef>
        <a:spcAft>
          <a:spcPct val="0"/>
        </a:spcAft>
        <a:defRPr sz="2600">
          <a:solidFill>
            <a:srgbClr val="999999"/>
          </a:solidFill>
          <a:latin typeface="+mn-lt"/>
          <a:ea typeface="+mn-ea"/>
          <a:cs typeface="+mn-cs"/>
          <a:sym typeface="Helvetica Neue" charset="0"/>
        </a:defRPr>
      </a:lvl1pPr>
      <a:lvl2pPr marL="742950" indent="-285750" algn="l" rtl="0" eaLnBrk="0" fontAlgn="base" hangingPunct="0">
        <a:spcBef>
          <a:spcPct val="0"/>
        </a:spcBef>
        <a:spcAft>
          <a:spcPct val="0"/>
        </a:spcAft>
        <a:defRPr sz="2600">
          <a:solidFill>
            <a:srgbClr val="999999"/>
          </a:solidFill>
          <a:latin typeface="+mn-lt"/>
          <a:ea typeface="+mn-ea"/>
          <a:cs typeface="+mn-cs"/>
          <a:sym typeface="Helvetica Neue" charset="0"/>
        </a:defRPr>
      </a:lvl2pPr>
      <a:lvl3pPr marL="1143000" indent="-228600" algn="l" rtl="0" eaLnBrk="0" fontAlgn="base" hangingPunct="0">
        <a:spcBef>
          <a:spcPct val="0"/>
        </a:spcBef>
        <a:spcAft>
          <a:spcPct val="0"/>
        </a:spcAft>
        <a:defRPr sz="2600">
          <a:solidFill>
            <a:srgbClr val="999999"/>
          </a:solidFill>
          <a:latin typeface="+mn-lt"/>
          <a:ea typeface="+mn-ea"/>
          <a:cs typeface="+mn-cs"/>
          <a:sym typeface="Helvetica Neue" charset="0"/>
        </a:defRPr>
      </a:lvl3pPr>
      <a:lvl4pPr marL="1600200" indent="-228600" algn="l" rtl="0" eaLnBrk="0" fontAlgn="base" hangingPunct="0">
        <a:spcBef>
          <a:spcPct val="0"/>
        </a:spcBef>
        <a:spcAft>
          <a:spcPct val="0"/>
        </a:spcAft>
        <a:defRPr sz="2600">
          <a:solidFill>
            <a:srgbClr val="999999"/>
          </a:solidFill>
          <a:latin typeface="+mn-lt"/>
          <a:ea typeface="+mn-ea"/>
          <a:cs typeface="+mn-cs"/>
          <a:sym typeface="Helvetica Neue" charset="0"/>
        </a:defRPr>
      </a:lvl4pPr>
      <a:lvl5pPr marL="2057400" indent="-228600" algn="l" rtl="0" eaLnBrk="0" fontAlgn="base" hangingPunct="0">
        <a:spcBef>
          <a:spcPct val="0"/>
        </a:spcBef>
        <a:spcAft>
          <a:spcPct val="0"/>
        </a:spcAft>
        <a:defRPr sz="2600">
          <a:solidFill>
            <a:srgbClr val="999999"/>
          </a:solidFill>
          <a:latin typeface="+mn-lt"/>
          <a:ea typeface="+mn-ea"/>
          <a:cs typeface="+mn-cs"/>
          <a:sym typeface="Helvetica Neue" charset="0"/>
        </a:defRPr>
      </a:lvl5pPr>
      <a:lvl6pPr marL="457200" algn="l" rtl="0" fontAlgn="base">
        <a:spcBef>
          <a:spcPct val="0"/>
        </a:spcBef>
        <a:spcAft>
          <a:spcPct val="0"/>
        </a:spcAft>
        <a:defRPr sz="2600">
          <a:solidFill>
            <a:srgbClr val="999999"/>
          </a:solidFill>
          <a:latin typeface="+mn-lt"/>
          <a:ea typeface="+mn-ea"/>
          <a:cs typeface="+mn-cs"/>
          <a:sym typeface="Helvetica Neue" charset="0"/>
        </a:defRPr>
      </a:lvl6pPr>
      <a:lvl7pPr marL="914400" algn="l" rtl="0" fontAlgn="base">
        <a:spcBef>
          <a:spcPct val="0"/>
        </a:spcBef>
        <a:spcAft>
          <a:spcPct val="0"/>
        </a:spcAft>
        <a:defRPr sz="2600">
          <a:solidFill>
            <a:srgbClr val="999999"/>
          </a:solidFill>
          <a:latin typeface="+mn-lt"/>
          <a:ea typeface="+mn-ea"/>
          <a:cs typeface="+mn-cs"/>
          <a:sym typeface="Helvetica Neue" charset="0"/>
        </a:defRPr>
      </a:lvl7pPr>
      <a:lvl8pPr marL="1371600" algn="l" rtl="0" fontAlgn="base">
        <a:spcBef>
          <a:spcPct val="0"/>
        </a:spcBef>
        <a:spcAft>
          <a:spcPct val="0"/>
        </a:spcAft>
        <a:defRPr sz="2600">
          <a:solidFill>
            <a:srgbClr val="999999"/>
          </a:solidFill>
          <a:latin typeface="+mn-lt"/>
          <a:ea typeface="+mn-ea"/>
          <a:cs typeface="+mn-cs"/>
          <a:sym typeface="Helvetica Neue" charset="0"/>
        </a:defRPr>
      </a:lvl8pPr>
      <a:lvl9pPr marL="1828800" algn="l" rtl="0" fontAlgn="base">
        <a:spcBef>
          <a:spcPct val="0"/>
        </a:spcBef>
        <a:spcAft>
          <a:spcPct val="0"/>
        </a:spcAft>
        <a:defRPr sz="2600">
          <a:solidFill>
            <a:srgbClr val="999999"/>
          </a:solidFill>
          <a:latin typeface="+mn-lt"/>
          <a:ea typeface="+mn-ea"/>
          <a:cs typeface="+mn-cs"/>
          <a:sym typeface="Helvetica Neue" charset="0"/>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458" name="Rectangle 1"/>
          <p:cNvSpPr>
            <a:spLocks noGrp="1" noChangeArrowheads="1"/>
          </p:cNvSpPr>
          <p:nvPr>
            <p:ph type="title"/>
          </p:nvPr>
        </p:nvSpPr>
        <p:spPr bwMode="auto">
          <a:xfrm>
            <a:off x="571500" y="3708400"/>
            <a:ext cx="11861800" cy="2336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vert="horz" wrap="square" lIns="50800" tIns="50800" rIns="50800" bIns="50800" numCol="1" anchor="ctr" anchorCtr="0" compatLnSpc="1">
            <a:prstTxWarp prst="textNoShape">
              <a:avLst/>
            </a:prstTxWarp>
          </a:bodyPr>
          <a:lstStyle/>
          <a:p>
            <a:pPr lvl="0"/>
            <a:r>
              <a:rPr lang="en-US">
                <a:sym typeface="Helvetica Neue Light" charset="0"/>
              </a:rPr>
              <a:t>Click to edit Master title style</a:t>
            </a:r>
          </a:p>
        </p:txBody>
      </p:sp>
    </p:spTree>
  </p:cSld>
  <p:clrMap bg1="lt1" tx1="dk1" bg2="lt2" tx2="dk2" accent1="accent1" accent2="accent2" accent3="accent3" accent4="accent4" accent5="accent5" accent6="accent6" hlink="hlink" folHlink="folHlink"/>
  <p:sldLayoutIdLst>
    <p:sldLayoutId id="2147483865" r:id="rId1"/>
    <p:sldLayoutId id="2147483866" r:id="rId2"/>
    <p:sldLayoutId id="2147483867" r:id="rId3"/>
    <p:sldLayoutId id="2147483868" r:id="rId4"/>
    <p:sldLayoutId id="2147483869" r:id="rId5"/>
    <p:sldLayoutId id="2147483870" r:id="rId6"/>
    <p:sldLayoutId id="2147483871" r:id="rId7"/>
    <p:sldLayoutId id="2147483872" r:id="rId8"/>
    <p:sldLayoutId id="2147483873" r:id="rId9"/>
    <p:sldLayoutId id="2147483874" r:id="rId10"/>
    <p:sldLayoutId id="2147483875" r:id="rId11"/>
  </p:sldLayoutIdLst>
  <p:transition xmlns:p14="http://schemas.microsoft.com/office/powerpoint/2010/main"/>
  <p:txStyles>
    <p:titleStyle>
      <a:lvl1pPr algn="l" rtl="0" eaLnBrk="0" fontAlgn="base" hangingPunct="0">
        <a:spcBef>
          <a:spcPct val="0"/>
        </a:spcBef>
        <a:spcAft>
          <a:spcPct val="0"/>
        </a:spcAft>
        <a:defRPr sz="4200">
          <a:solidFill>
            <a:schemeClr val="tx1"/>
          </a:solidFill>
          <a:latin typeface="+mj-lt"/>
          <a:ea typeface="+mj-ea"/>
          <a:cs typeface="+mj-cs"/>
          <a:sym typeface="Helvetica Neue Light" charset="0"/>
        </a:defRPr>
      </a:lvl1pPr>
      <a:lvl2pPr algn="l" rtl="0" eaLnBrk="0" fontAlgn="base" hangingPunct="0">
        <a:spcBef>
          <a:spcPct val="0"/>
        </a:spcBef>
        <a:spcAft>
          <a:spcPct val="0"/>
        </a:spcAft>
        <a:defRPr sz="4200">
          <a:solidFill>
            <a:schemeClr val="tx1"/>
          </a:solidFill>
          <a:latin typeface="Helvetica Neue Light" charset="0"/>
          <a:ea typeface="ヒラギノ角ゴ ProN W3" charset="0"/>
          <a:cs typeface="ヒラギノ角ゴ ProN W3" charset="0"/>
          <a:sym typeface="Helvetica Neue Light" charset="0"/>
        </a:defRPr>
      </a:lvl2pPr>
      <a:lvl3pPr algn="l" rtl="0" eaLnBrk="0" fontAlgn="base" hangingPunct="0">
        <a:spcBef>
          <a:spcPct val="0"/>
        </a:spcBef>
        <a:spcAft>
          <a:spcPct val="0"/>
        </a:spcAft>
        <a:defRPr sz="4200">
          <a:solidFill>
            <a:schemeClr val="tx1"/>
          </a:solidFill>
          <a:latin typeface="Helvetica Neue Light" charset="0"/>
          <a:ea typeface="ヒラギノ角ゴ ProN W3" charset="0"/>
          <a:cs typeface="ヒラギノ角ゴ ProN W3" charset="0"/>
          <a:sym typeface="Helvetica Neue Light" charset="0"/>
        </a:defRPr>
      </a:lvl3pPr>
      <a:lvl4pPr algn="l" rtl="0" eaLnBrk="0" fontAlgn="base" hangingPunct="0">
        <a:spcBef>
          <a:spcPct val="0"/>
        </a:spcBef>
        <a:spcAft>
          <a:spcPct val="0"/>
        </a:spcAft>
        <a:defRPr sz="4200">
          <a:solidFill>
            <a:schemeClr val="tx1"/>
          </a:solidFill>
          <a:latin typeface="Helvetica Neue Light" charset="0"/>
          <a:ea typeface="ヒラギノ角ゴ ProN W3" charset="0"/>
          <a:cs typeface="ヒラギノ角ゴ ProN W3" charset="0"/>
          <a:sym typeface="Helvetica Neue Light" charset="0"/>
        </a:defRPr>
      </a:lvl4pPr>
      <a:lvl5pPr algn="l" rtl="0" eaLnBrk="0" fontAlgn="base" hangingPunct="0">
        <a:spcBef>
          <a:spcPct val="0"/>
        </a:spcBef>
        <a:spcAft>
          <a:spcPct val="0"/>
        </a:spcAft>
        <a:defRPr sz="4200">
          <a:solidFill>
            <a:schemeClr val="tx1"/>
          </a:solidFill>
          <a:latin typeface="Helvetica Neue Light" charset="0"/>
          <a:ea typeface="ヒラギノ角ゴ ProN W3" charset="0"/>
          <a:cs typeface="ヒラギノ角ゴ ProN W3" charset="0"/>
          <a:sym typeface="Helvetica Neue Light" charset="0"/>
        </a:defRPr>
      </a:lvl5pPr>
      <a:lvl6pPr marL="457200" algn="l" rtl="0" fontAlgn="base">
        <a:spcBef>
          <a:spcPct val="0"/>
        </a:spcBef>
        <a:spcAft>
          <a:spcPct val="0"/>
        </a:spcAft>
        <a:defRPr sz="4200">
          <a:solidFill>
            <a:schemeClr val="tx1"/>
          </a:solidFill>
          <a:latin typeface="Helvetica Neue Light" charset="0"/>
          <a:ea typeface="ヒラギノ角ゴ ProN W3" charset="0"/>
          <a:cs typeface="ヒラギノ角ゴ ProN W3" charset="0"/>
          <a:sym typeface="Helvetica Neue Light" charset="0"/>
        </a:defRPr>
      </a:lvl6pPr>
      <a:lvl7pPr marL="914400" algn="l" rtl="0" fontAlgn="base">
        <a:spcBef>
          <a:spcPct val="0"/>
        </a:spcBef>
        <a:spcAft>
          <a:spcPct val="0"/>
        </a:spcAft>
        <a:defRPr sz="4200">
          <a:solidFill>
            <a:schemeClr val="tx1"/>
          </a:solidFill>
          <a:latin typeface="Helvetica Neue Light" charset="0"/>
          <a:ea typeface="ヒラギノ角ゴ ProN W3" charset="0"/>
          <a:cs typeface="ヒラギノ角ゴ ProN W3" charset="0"/>
          <a:sym typeface="Helvetica Neue Light" charset="0"/>
        </a:defRPr>
      </a:lvl7pPr>
      <a:lvl8pPr marL="1371600" algn="l" rtl="0" fontAlgn="base">
        <a:spcBef>
          <a:spcPct val="0"/>
        </a:spcBef>
        <a:spcAft>
          <a:spcPct val="0"/>
        </a:spcAft>
        <a:defRPr sz="4200">
          <a:solidFill>
            <a:schemeClr val="tx1"/>
          </a:solidFill>
          <a:latin typeface="Helvetica Neue Light" charset="0"/>
          <a:ea typeface="ヒラギノ角ゴ ProN W3" charset="0"/>
          <a:cs typeface="ヒラギノ角ゴ ProN W3" charset="0"/>
          <a:sym typeface="Helvetica Neue Light" charset="0"/>
        </a:defRPr>
      </a:lvl8pPr>
      <a:lvl9pPr marL="1828800" algn="l" rtl="0" fontAlgn="base">
        <a:spcBef>
          <a:spcPct val="0"/>
        </a:spcBef>
        <a:spcAft>
          <a:spcPct val="0"/>
        </a:spcAft>
        <a:defRPr sz="4200">
          <a:solidFill>
            <a:schemeClr val="tx1"/>
          </a:solidFill>
          <a:latin typeface="Helvetica Neue Light" charset="0"/>
          <a:ea typeface="ヒラギノ角ゴ ProN W3" charset="0"/>
          <a:cs typeface="ヒラギノ角ゴ ProN W3" charset="0"/>
          <a:sym typeface="Helvetica Neue Light" charset="0"/>
        </a:defRPr>
      </a:lvl9pPr>
    </p:titleStyle>
    <p:bodyStyle>
      <a:lvl1pPr marL="342900" indent="-342900" algn="l" rtl="0" eaLnBrk="0" fontAlgn="base" hangingPunct="0">
        <a:spcBef>
          <a:spcPct val="0"/>
        </a:spcBef>
        <a:spcAft>
          <a:spcPct val="0"/>
        </a:spcAft>
        <a:defRPr sz="2600">
          <a:solidFill>
            <a:srgbClr val="606060"/>
          </a:solidFill>
          <a:latin typeface="+mn-lt"/>
          <a:ea typeface="+mn-ea"/>
          <a:cs typeface="+mn-cs"/>
          <a:sym typeface="Helvetica Neue" charset="0"/>
        </a:defRPr>
      </a:lvl1pPr>
      <a:lvl2pPr marL="742950" indent="-285750" algn="l" rtl="0" eaLnBrk="0" fontAlgn="base" hangingPunct="0">
        <a:spcBef>
          <a:spcPct val="0"/>
        </a:spcBef>
        <a:spcAft>
          <a:spcPct val="0"/>
        </a:spcAft>
        <a:defRPr sz="2600">
          <a:solidFill>
            <a:srgbClr val="606060"/>
          </a:solidFill>
          <a:latin typeface="+mn-lt"/>
          <a:ea typeface="+mn-ea"/>
          <a:cs typeface="+mn-cs"/>
          <a:sym typeface="Helvetica Neue" charset="0"/>
        </a:defRPr>
      </a:lvl2pPr>
      <a:lvl3pPr marL="1143000" indent="-228600" algn="l" rtl="0" eaLnBrk="0" fontAlgn="base" hangingPunct="0">
        <a:spcBef>
          <a:spcPct val="0"/>
        </a:spcBef>
        <a:spcAft>
          <a:spcPct val="0"/>
        </a:spcAft>
        <a:defRPr sz="2600">
          <a:solidFill>
            <a:srgbClr val="606060"/>
          </a:solidFill>
          <a:latin typeface="+mn-lt"/>
          <a:ea typeface="+mn-ea"/>
          <a:cs typeface="+mn-cs"/>
          <a:sym typeface="Helvetica Neue" charset="0"/>
        </a:defRPr>
      </a:lvl3pPr>
      <a:lvl4pPr marL="1600200" indent="-228600" algn="l" rtl="0" eaLnBrk="0" fontAlgn="base" hangingPunct="0">
        <a:spcBef>
          <a:spcPct val="0"/>
        </a:spcBef>
        <a:spcAft>
          <a:spcPct val="0"/>
        </a:spcAft>
        <a:defRPr sz="2600">
          <a:solidFill>
            <a:srgbClr val="606060"/>
          </a:solidFill>
          <a:latin typeface="+mn-lt"/>
          <a:ea typeface="+mn-ea"/>
          <a:cs typeface="+mn-cs"/>
          <a:sym typeface="Helvetica Neue" charset="0"/>
        </a:defRPr>
      </a:lvl4pPr>
      <a:lvl5pPr marL="2057400" indent="-228600" algn="l" rtl="0" eaLnBrk="0" fontAlgn="base" hangingPunct="0">
        <a:spcBef>
          <a:spcPct val="0"/>
        </a:spcBef>
        <a:spcAft>
          <a:spcPct val="0"/>
        </a:spcAft>
        <a:defRPr sz="2600">
          <a:solidFill>
            <a:srgbClr val="606060"/>
          </a:solidFill>
          <a:latin typeface="+mn-lt"/>
          <a:ea typeface="+mn-ea"/>
          <a:cs typeface="+mn-cs"/>
          <a:sym typeface="Helvetica Neue" charset="0"/>
        </a:defRPr>
      </a:lvl5pPr>
      <a:lvl6pPr marL="457200" algn="l" rtl="0" fontAlgn="base">
        <a:spcBef>
          <a:spcPct val="0"/>
        </a:spcBef>
        <a:spcAft>
          <a:spcPct val="0"/>
        </a:spcAft>
        <a:defRPr sz="2600">
          <a:solidFill>
            <a:srgbClr val="606060"/>
          </a:solidFill>
          <a:latin typeface="+mn-lt"/>
          <a:ea typeface="+mn-ea"/>
          <a:cs typeface="+mn-cs"/>
          <a:sym typeface="Helvetica Neue" charset="0"/>
        </a:defRPr>
      </a:lvl6pPr>
      <a:lvl7pPr marL="914400" algn="l" rtl="0" fontAlgn="base">
        <a:spcBef>
          <a:spcPct val="0"/>
        </a:spcBef>
        <a:spcAft>
          <a:spcPct val="0"/>
        </a:spcAft>
        <a:defRPr sz="2600">
          <a:solidFill>
            <a:srgbClr val="606060"/>
          </a:solidFill>
          <a:latin typeface="+mn-lt"/>
          <a:ea typeface="+mn-ea"/>
          <a:cs typeface="+mn-cs"/>
          <a:sym typeface="Helvetica Neue" charset="0"/>
        </a:defRPr>
      </a:lvl7pPr>
      <a:lvl8pPr marL="1371600" algn="l" rtl="0" fontAlgn="base">
        <a:spcBef>
          <a:spcPct val="0"/>
        </a:spcBef>
        <a:spcAft>
          <a:spcPct val="0"/>
        </a:spcAft>
        <a:defRPr sz="2600">
          <a:solidFill>
            <a:srgbClr val="606060"/>
          </a:solidFill>
          <a:latin typeface="+mn-lt"/>
          <a:ea typeface="+mn-ea"/>
          <a:cs typeface="+mn-cs"/>
          <a:sym typeface="Helvetica Neue" charset="0"/>
        </a:defRPr>
      </a:lvl8pPr>
      <a:lvl9pPr marL="1828800" algn="l" rtl="0" fontAlgn="base">
        <a:spcBef>
          <a:spcPct val="0"/>
        </a:spcBef>
        <a:spcAft>
          <a:spcPct val="0"/>
        </a:spcAft>
        <a:defRPr sz="2600">
          <a:solidFill>
            <a:srgbClr val="606060"/>
          </a:solidFill>
          <a:latin typeface="+mn-lt"/>
          <a:ea typeface="+mn-ea"/>
          <a:cs typeface="+mn-cs"/>
          <a:sym typeface="Helvetica Neue" charset="0"/>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4" Type="http://schemas.openxmlformats.org/officeDocument/2006/relationships/image" Target="../media/image3.png"/><Relationship Id="rId5" Type="http://schemas.openxmlformats.org/officeDocument/2006/relationships/image" Target="../media/image4.jpeg"/><Relationship Id="rId1" Type="http://schemas.openxmlformats.org/officeDocument/2006/relationships/slideLayout" Target="../slideLayouts/slideLayout2.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9.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1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1"/>
          <p:cNvSpPr>
            <a:spLocks noGrp="1" noChangeArrowheads="1"/>
          </p:cNvSpPr>
          <p:nvPr>
            <p:ph type="title"/>
          </p:nvPr>
        </p:nvSpPr>
        <p:spPr>
          <a:xfrm>
            <a:off x="571500" y="1346200"/>
            <a:ext cx="11861800" cy="3175000"/>
          </a:xfrm>
        </p:spPr>
        <p:txBody>
          <a:bodyPr/>
          <a:lstStyle/>
          <a:p>
            <a:pPr eaLnBrk="1" hangingPunct="1"/>
            <a:r>
              <a:rPr lang="en-US" sz="4800" b="1">
                <a:latin typeface="Helvetica Neue Light" charset="0"/>
                <a:ea typeface="ヒラギノ角ゴ ProN W3" charset="0"/>
                <a:cs typeface="ヒラギノ角ゴ ProN W3" charset="0"/>
              </a:rPr>
              <a:t>Creating documentation and metadata: Introduction to metadata and</a:t>
            </a:r>
            <a:br>
              <a:rPr lang="en-US" sz="4800" b="1">
                <a:latin typeface="Helvetica Neue Light" charset="0"/>
                <a:ea typeface="ヒラギノ角ゴ ProN W3" charset="0"/>
                <a:cs typeface="ヒラギノ角ゴ ProN W3" charset="0"/>
              </a:rPr>
            </a:br>
            <a:r>
              <a:rPr lang="en-US" sz="4800" b="1">
                <a:latin typeface="Helvetica Neue Light" charset="0"/>
                <a:ea typeface="ヒラギノ角ゴ ProN W3" charset="0"/>
                <a:cs typeface="ヒラギノ角ゴ ProN W3" charset="0"/>
              </a:rPr>
              <a:t>metadata standards</a:t>
            </a:r>
            <a:endParaRPr lang="en-US">
              <a:solidFill>
                <a:srgbClr val="FF0000"/>
              </a:solidFill>
              <a:latin typeface="Helvetica Neue Light" charset="0"/>
              <a:ea typeface="ヒラギノ角ゴ ProN W3" charset="0"/>
              <a:cs typeface="ヒラギノ角ゴ ProN W3" charset="0"/>
            </a:endParaRPr>
          </a:p>
        </p:txBody>
      </p:sp>
      <p:sp>
        <p:nvSpPr>
          <p:cNvPr id="21506" name="Rectangle 2"/>
          <p:cNvSpPr>
            <a:spLocks noGrp="1" noChangeArrowheads="1"/>
          </p:cNvSpPr>
          <p:nvPr>
            <p:ph type="body" idx="1"/>
          </p:nvPr>
        </p:nvSpPr>
        <p:spPr>
          <a:xfrm>
            <a:off x="584200" y="4953000"/>
            <a:ext cx="5918200" cy="3175000"/>
          </a:xfrm>
        </p:spPr>
        <p:txBody>
          <a:bodyPr/>
          <a:lstStyle/>
          <a:p>
            <a:pPr marL="0" indent="0" eaLnBrk="1" hangingPunct="1"/>
            <a:r>
              <a:rPr lang="en-US" sz="2400">
                <a:latin typeface="Helvetica Neue" charset="0"/>
                <a:ea typeface="ヒラギノ角ゴ ProN W3" charset="0"/>
                <a:cs typeface="ヒラギノ角ゴ ProN W3" charset="0"/>
              </a:rPr>
              <a:t>Lynn Yarmey</a:t>
            </a:r>
          </a:p>
          <a:p>
            <a:pPr marL="0" indent="0" eaLnBrk="1" hangingPunct="1"/>
            <a:r>
              <a:rPr lang="en-US" sz="2400">
                <a:latin typeface="Helvetica Neue" charset="0"/>
                <a:ea typeface="ヒラギノ角ゴ ProN W3" charset="0"/>
                <a:cs typeface="ヒラギノ角ゴ ProN W3" charset="0"/>
              </a:rPr>
              <a:t>National Snow and Ice Data Center</a:t>
            </a:r>
          </a:p>
        </p:txBody>
      </p:sp>
      <p:pic>
        <p:nvPicPr>
          <p:cNvPr id="21507" name="Picture 6"/>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82600" y="7772400"/>
            <a:ext cx="1657350" cy="1657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1508" name="Rectangle 2"/>
          <p:cNvSpPr txBox="1">
            <a:spLocks noChangeArrowheads="1"/>
          </p:cNvSpPr>
          <p:nvPr/>
        </p:nvSpPr>
        <p:spPr bwMode="auto">
          <a:xfrm>
            <a:off x="6654800" y="4953000"/>
            <a:ext cx="5918200" cy="317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50800" tIns="50800" rIns="50800" bIns="50800"/>
          <a:lstStyle>
            <a:lvl1pPr eaLnBrk="0" hangingPunct="0">
              <a:defRPr sz="4200">
                <a:solidFill>
                  <a:srgbClr val="000000"/>
                </a:solidFill>
                <a:latin typeface="Helvetica Neue Light" charset="0"/>
                <a:ea typeface="ヒラギノ角ゴ ProN W3" charset="0"/>
                <a:cs typeface="ヒラギノ角ゴ ProN W3" charset="0"/>
                <a:sym typeface="Helvetica Neue Light" charset="0"/>
              </a:defRPr>
            </a:lvl1pPr>
            <a:lvl2pPr marL="742950" indent="-285750" eaLnBrk="0" hangingPunct="0">
              <a:defRPr sz="4200">
                <a:solidFill>
                  <a:srgbClr val="000000"/>
                </a:solidFill>
                <a:latin typeface="Helvetica Neue Light" charset="0"/>
                <a:ea typeface="ヒラギノ角ゴ ProN W3" charset="0"/>
                <a:cs typeface="ヒラギノ角ゴ ProN W3" charset="0"/>
                <a:sym typeface="Helvetica Neue Light" charset="0"/>
              </a:defRPr>
            </a:lvl2pPr>
            <a:lvl3pPr marL="1143000" indent="-228600" eaLnBrk="0" hangingPunct="0">
              <a:defRPr sz="4200">
                <a:solidFill>
                  <a:srgbClr val="000000"/>
                </a:solidFill>
                <a:latin typeface="Helvetica Neue Light" charset="0"/>
                <a:ea typeface="ヒラギノ角ゴ ProN W3" charset="0"/>
                <a:cs typeface="ヒラギノ角ゴ ProN W3" charset="0"/>
                <a:sym typeface="Helvetica Neue Light" charset="0"/>
              </a:defRPr>
            </a:lvl3pPr>
            <a:lvl4pPr marL="1600200" indent="-228600" eaLnBrk="0" hangingPunct="0">
              <a:defRPr sz="4200">
                <a:solidFill>
                  <a:srgbClr val="000000"/>
                </a:solidFill>
                <a:latin typeface="Helvetica Neue Light" charset="0"/>
                <a:ea typeface="ヒラギノ角ゴ ProN W3" charset="0"/>
                <a:cs typeface="ヒラギノ角ゴ ProN W3" charset="0"/>
                <a:sym typeface="Helvetica Neue Light" charset="0"/>
              </a:defRPr>
            </a:lvl4pPr>
            <a:lvl5pPr marL="2057400" indent="-228600" eaLnBrk="0" hangingPunct="0">
              <a:defRPr sz="4200">
                <a:solidFill>
                  <a:srgbClr val="000000"/>
                </a:solidFill>
                <a:latin typeface="Helvetica Neue Light" charset="0"/>
                <a:ea typeface="ヒラギノ角ゴ ProN W3" charset="0"/>
                <a:cs typeface="ヒラギノ角ゴ ProN W3" charset="0"/>
                <a:sym typeface="Helvetica Neue Light" charset="0"/>
              </a:defRPr>
            </a:lvl5pPr>
            <a:lvl6pPr marL="2514600" indent="-228600" algn="ctr" eaLnBrk="0" fontAlgn="base" hangingPunct="0">
              <a:spcBef>
                <a:spcPct val="0"/>
              </a:spcBef>
              <a:spcAft>
                <a:spcPct val="0"/>
              </a:spcAft>
              <a:defRPr sz="4200">
                <a:solidFill>
                  <a:srgbClr val="000000"/>
                </a:solidFill>
                <a:latin typeface="Helvetica Neue Light" charset="0"/>
                <a:ea typeface="ヒラギノ角ゴ ProN W3" charset="0"/>
                <a:cs typeface="ヒラギノ角ゴ ProN W3" charset="0"/>
                <a:sym typeface="Helvetica Neue Light" charset="0"/>
              </a:defRPr>
            </a:lvl6pPr>
            <a:lvl7pPr marL="2971800" indent="-228600" algn="ctr" eaLnBrk="0" fontAlgn="base" hangingPunct="0">
              <a:spcBef>
                <a:spcPct val="0"/>
              </a:spcBef>
              <a:spcAft>
                <a:spcPct val="0"/>
              </a:spcAft>
              <a:defRPr sz="4200">
                <a:solidFill>
                  <a:srgbClr val="000000"/>
                </a:solidFill>
                <a:latin typeface="Helvetica Neue Light" charset="0"/>
                <a:ea typeface="ヒラギノ角ゴ ProN W3" charset="0"/>
                <a:cs typeface="ヒラギノ角ゴ ProN W3" charset="0"/>
                <a:sym typeface="Helvetica Neue Light" charset="0"/>
              </a:defRPr>
            </a:lvl7pPr>
            <a:lvl8pPr marL="3429000" indent="-228600" algn="ctr" eaLnBrk="0" fontAlgn="base" hangingPunct="0">
              <a:spcBef>
                <a:spcPct val="0"/>
              </a:spcBef>
              <a:spcAft>
                <a:spcPct val="0"/>
              </a:spcAft>
              <a:defRPr sz="4200">
                <a:solidFill>
                  <a:srgbClr val="000000"/>
                </a:solidFill>
                <a:latin typeface="Helvetica Neue Light" charset="0"/>
                <a:ea typeface="ヒラギノ角ゴ ProN W3" charset="0"/>
                <a:cs typeface="ヒラギノ角ゴ ProN W3" charset="0"/>
                <a:sym typeface="Helvetica Neue Light" charset="0"/>
              </a:defRPr>
            </a:lvl8pPr>
            <a:lvl9pPr marL="3886200" indent="-228600" algn="ctr" eaLnBrk="0" fontAlgn="base" hangingPunct="0">
              <a:spcBef>
                <a:spcPct val="0"/>
              </a:spcBef>
              <a:spcAft>
                <a:spcPct val="0"/>
              </a:spcAft>
              <a:defRPr sz="4200">
                <a:solidFill>
                  <a:srgbClr val="000000"/>
                </a:solidFill>
                <a:latin typeface="Helvetica Neue Light" charset="0"/>
                <a:ea typeface="ヒラギノ角ゴ ProN W3" charset="0"/>
                <a:cs typeface="ヒラギノ角ゴ ProN W3" charset="0"/>
                <a:sym typeface="Helvetica Neue Light" charset="0"/>
              </a:defRPr>
            </a:lvl9pPr>
          </a:lstStyle>
          <a:p>
            <a:pPr algn="r" eaLnBrk="1" hangingPunct="1"/>
            <a:r>
              <a:rPr lang="en-US" sz="2400">
                <a:solidFill>
                  <a:srgbClr val="606060"/>
                </a:solidFill>
                <a:latin typeface="Helvetica Neue" charset="0"/>
                <a:sym typeface="Helvetica Neue" charset="0"/>
              </a:rPr>
              <a:t>Version 2.0</a:t>
            </a:r>
          </a:p>
          <a:p>
            <a:pPr algn="r" eaLnBrk="1" hangingPunct="1"/>
            <a:r>
              <a:rPr lang="en-US" sz="2400">
                <a:solidFill>
                  <a:srgbClr val="606060"/>
                </a:solidFill>
                <a:latin typeface="Helvetica Neue" charset="0"/>
                <a:sym typeface="Helvetica Neue" charset="0"/>
              </a:rPr>
              <a:t>Review Date</a:t>
            </a:r>
          </a:p>
        </p:txBody>
      </p:sp>
      <p:pic>
        <p:nvPicPr>
          <p:cNvPr id="21509" name="Picture 1" descr="DC-FullColor-01.png"/>
          <p:cNvPicPr>
            <a:picLocks noChangeAspect="1"/>
          </p:cNvPicPr>
          <p:nvPr/>
        </p:nvPicPr>
        <p:blipFill>
          <a:blip r:embed="rId4">
            <a:extLst>
              <a:ext uri="{28A0092B-C50C-407E-A947-70E740481C1C}">
                <a14:useLocalDpi xmlns:a14="http://schemas.microsoft.com/office/drawing/2010/main" val="0"/>
              </a:ext>
            </a:extLst>
          </a:blip>
          <a:srcRect l="14297" t="37932" r="12846" b="44067"/>
          <a:stretch>
            <a:fillRect/>
          </a:stretch>
        </p:blipFill>
        <p:spPr bwMode="auto">
          <a:xfrm>
            <a:off x="2439988" y="8077200"/>
            <a:ext cx="4672012" cy="822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1510" name="Picture 7" descr="nsidc_logo_text_letter_2011.jpg"/>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7645400" y="7772400"/>
            <a:ext cx="1828800" cy="1698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1511" name="Rectangle 8"/>
          <p:cNvSpPr>
            <a:spLocks noChangeArrowheads="1"/>
          </p:cNvSpPr>
          <p:nvPr/>
        </p:nvSpPr>
        <p:spPr bwMode="auto">
          <a:xfrm>
            <a:off x="482600" y="533400"/>
            <a:ext cx="460375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p>
            <a:r>
              <a:rPr lang="en-US" sz="2400" b="1"/>
              <a:t>Section: Local Data Management </a:t>
            </a:r>
          </a:p>
        </p:txBody>
      </p:sp>
    </p:spTree>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Title 1"/>
          <p:cNvSpPr>
            <a:spLocks noGrp="1"/>
          </p:cNvSpPr>
          <p:nvPr>
            <p:ph type="title"/>
          </p:nvPr>
        </p:nvSpPr>
        <p:spPr/>
        <p:txBody>
          <a:bodyPr/>
          <a:lstStyle/>
          <a:p>
            <a:r>
              <a:rPr lang="en-US">
                <a:latin typeface="Helvetica Neue Light" charset="0"/>
                <a:ea typeface="ヒラギノ角ゴ ProN W3" charset="0"/>
                <a:cs typeface="ヒラギノ角ゴ ProN W3" charset="0"/>
              </a:rPr>
              <a:t>Overview</a:t>
            </a:r>
          </a:p>
        </p:txBody>
      </p:sp>
      <p:sp>
        <p:nvSpPr>
          <p:cNvPr id="23554" name="Content Placeholder 2"/>
          <p:cNvSpPr>
            <a:spLocks noGrp="1"/>
          </p:cNvSpPr>
          <p:nvPr>
            <p:ph idx="1"/>
          </p:nvPr>
        </p:nvSpPr>
        <p:spPr/>
        <p:txBody>
          <a:bodyPr/>
          <a:lstStyle/>
          <a:p>
            <a:pPr>
              <a:buFont typeface="Arial"/>
              <a:buChar char="•"/>
              <a:defRPr/>
            </a:pPr>
            <a:r>
              <a:rPr lang="en-US" dirty="0" smtClean="0">
                <a:solidFill>
                  <a:schemeClr val="tx1"/>
                </a:solidFill>
                <a:latin typeface="+mj-lt"/>
                <a:ea typeface="ヒラギノ角ゴ ProN W3" charset="0"/>
                <a:cs typeface="ヒラギノ角ゴ ProN W3" charset="0"/>
              </a:rPr>
              <a:t>Jargon - ‘Metadata’</a:t>
            </a:r>
          </a:p>
          <a:p>
            <a:pPr>
              <a:buFont typeface="Arial"/>
              <a:buChar char="•"/>
              <a:defRPr/>
            </a:pPr>
            <a:r>
              <a:rPr lang="en-US" dirty="0" smtClean="0">
                <a:solidFill>
                  <a:schemeClr val="tx1"/>
                </a:solidFill>
                <a:latin typeface="+mj-lt"/>
                <a:ea typeface="ヒラギノ角ゴ ProN W3" charset="0"/>
                <a:cs typeface="ヒラギノ角ゴ ProN W3" charset="0"/>
              </a:rPr>
              <a:t>Metadata Example</a:t>
            </a:r>
            <a:endParaRPr lang="en-US" dirty="0">
              <a:solidFill>
                <a:schemeClr val="tx1"/>
              </a:solidFill>
              <a:latin typeface="+mj-lt"/>
              <a:ea typeface="ヒラギノ角ゴ ProN W3" charset="0"/>
              <a:cs typeface="ヒラギノ角ゴ ProN W3" charset="0"/>
            </a:endParaRPr>
          </a:p>
          <a:p>
            <a:pPr>
              <a:buFont typeface="Arial"/>
              <a:buChar char="•"/>
              <a:defRPr/>
            </a:pPr>
            <a:r>
              <a:rPr lang="en-US" dirty="0" smtClean="0">
                <a:solidFill>
                  <a:schemeClr val="tx1"/>
                </a:solidFill>
                <a:latin typeface="+mj-lt"/>
                <a:ea typeface="ヒラギノ角ゴ ProN W3" charset="0"/>
                <a:cs typeface="ヒラギノ角ゴ ProN W3" charset="0"/>
              </a:rPr>
              <a:t>Metadata Standards</a:t>
            </a:r>
            <a:endParaRPr lang="en-US" dirty="0">
              <a:solidFill>
                <a:schemeClr val="tx1"/>
              </a:solidFill>
              <a:latin typeface="+mj-lt"/>
              <a:ea typeface="ヒラギノ角ゴ ProN W3" charset="0"/>
              <a:cs typeface="ヒラギノ角ゴ ProN W3" charset="0"/>
            </a:endParaRPr>
          </a:p>
          <a:p>
            <a:pPr>
              <a:buFont typeface="Arial"/>
              <a:buChar char="•"/>
              <a:defRPr/>
            </a:pPr>
            <a:r>
              <a:rPr lang="en-US" dirty="0" smtClean="0">
                <a:solidFill>
                  <a:schemeClr val="tx1"/>
                </a:solidFill>
                <a:latin typeface="+mj-lt"/>
                <a:ea typeface="ヒラギノ角ゴ ProN W3" charset="0"/>
                <a:cs typeface="ヒラギノ角ゴ ProN W3" charset="0"/>
              </a:rPr>
              <a:t>Getting Started</a:t>
            </a:r>
          </a:p>
          <a:p>
            <a:pPr>
              <a:buFont typeface="Arial"/>
              <a:buChar char="•"/>
              <a:defRPr/>
            </a:pPr>
            <a:r>
              <a:rPr lang="en-US" dirty="0" smtClean="0">
                <a:solidFill>
                  <a:schemeClr val="tx1"/>
                </a:solidFill>
                <a:latin typeface="+mj-lt"/>
                <a:ea typeface="ヒラギノ角ゴ ProN W3" charset="0"/>
                <a:cs typeface="ヒラギノ角ゴ ProN W3" charset="0"/>
              </a:rPr>
              <a:t>Resources</a:t>
            </a:r>
          </a:p>
          <a:p>
            <a:pPr>
              <a:buFont typeface="Arial"/>
              <a:buChar char="•"/>
              <a:defRPr/>
            </a:pPr>
            <a:r>
              <a:rPr lang="en-US" dirty="0" smtClean="0">
                <a:solidFill>
                  <a:schemeClr val="tx1"/>
                </a:solidFill>
                <a:latin typeface="+mj-lt"/>
                <a:ea typeface="ヒラギノ角ゴ ProN W3" charset="0"/>
                <a:cs typeface="ヒラギノ角ゴ ProN W3" charset="0"/>
              </a:rPr>
              <a:t>Other Relevant Modules</a:t>
            </a:r>
          </a:p>
          <a:p>
            <a:pPr>
              <a:buFont typeface="Arial"/>
              <a:buChar char="•"/>
              <a:defRPr/>
            </a:pPr>
            <a:endParaRPr lang="en-US" dirty="0">
              <a:solidFill>
                <a:schemeClr val="tx1"/>
              </a:solidFill>
              <a:latin typeface="+mj-lt"/>
              <a:ea typeface="ヒラギノ角ゴ ProN W3" charset="0"/>
              <a:cs typeface="ヒラギノ角ゴ ProN W3" charset="0"/>
            </a:endParaRPr>
          </a:p>
          <a:p>
            <a:pPr>
              <a:defRPr/>
            </a:pPr>
            <a:endParaRPr lang="en-US" dirty="0">
              <a:solidFill>
                <a:schemeClr val="tx1"/>
              </a:solidFill>
              <a:latin typeface="+mj-lt"/>
              <a:ea typeface="ヒラギノ角ゴ ProN W3" charset="0"/>
              <a:cs typeface="ヒラギノ角ゴ ProN W3" charset="0"/>
            </a:endParaRPr>
          </a:p>
          <a:p>
            <a:pPr>
              <a:defRPr/>
            </a:pPr>
            <a:endParaRPr lang="en-US" dirty="0">
              <a:solidFill>
                <a:schemeClr val="tx1"/>
              </a:solidFill>
              <a:latin typeface="+mj-lt"/>
              <a:ea typeface="ヒラギノ角ゴ ProN W3" charset="0"/>
              <a:cs typeface="ヒラギノ角ゴ ProN W3" charset="0"/>
            </a:endParaRPr>
          </a:p>
          <a:p>
            <a:pPr>
              <a:defRPr/>
            </a:pPr>
            <a:endParaRPr lang="en-US" dirty="0">
              <a:solidFill>
                <a:schemeClr val="tx1"/>
              </a:solidFill>
              <a:latin typeface="+mj-lt"/>
              <a:ea typeface="ヒラギノ角ゴ ProN W3" charset="0"/>
              <a:cs typeface="ヒラギノ角ゴ ProN W3" charset="0"/>
            </a:endParaRPr>
          </a:p>
        </p:txBody>
      </p:sp>
    </p:spTree>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Title 1"/>
          <p:cNvSpPr>
            <a:spLocks noGrp="1"/>
          </p:cNvSpPr>
          <p:nvPr>
            <p:ph type="title"/>
          </p:nvPr>
        </p:nvSpPr>
        <p:spPr/>
        <p:txBody>
          <a:bodyPr/>
          <a:lstStyle/>
          <a:p>
            <a:r>
              <a:rPr lang="en-US">
                <a:latin typeface="Helvetica Neue Light" charset="0"/>
                <a:ea typeface="ヒラギノ角ゴ ProN W3" charset="0"/>
                <a:cs typeface="ヒラギノ角ゴ ProN W3" charset="0"/>
              </a:rPr>
              <a:t>Jargon – ‘Metadata’</a:t>
            </a:r>
          </a:p>
        </p:txBody>
      </p:sp>
      <p:sp>
        <p:nvSpPr>
          <p:cNvPr id="25602" name="TextBox 4"/>
          <p:cNvSpPr txBox="1">
            <a:spLocks noChangeArrowheads="1"/>
          </p:cNvSpPr>
          <p:nvPr/>
        </p:nvSpPr>
        <p:spPr bwMode="auto">
          <a:xfrm>
            <a:off x="3530600" y="4038600"/>
            <a:ext cx="5694363" cy="962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130046" tIns="65023" rIns="130046" bIns="65023">
            <a:spAutoFit/>
          </a:bodyPr>
          <a:lstStyle>
            <a:lvl1pPr eaLnBrk="0" hangingPunct="0">
              <a:defRPr sz="4200">
                <a:solidFill>
                  <a:srgbClr val="000000"/>
                </a:solidFill>
                <a:latin typeface="Helvetica Neue Light" charset="0"/>
                <a:ea typeface="ヒラギノ角ゴ ProN W3" charset="0"/>
                <a:cs typeface="ヒラギノ角ゴ ProN W3" charset="0"/>
                <a:sym typeface="Helvetica Neue Light" charset="0"/>
              </a:defRPr>
            </a:lvl1pPr>
            <a:lvl2pPr marL="742950" indent="-285750" eaLnBrk="0" hangingPunct="0">
              <a:defRPr sz="4200">
                <a:solidFill>
                  <a:srgbClr val="000000"/>
                </a:solidFill>
                <a:latin typeface="Helvetica Neue Light" charset="0"/>
                <a:ea typeface="ヒラギノ角ゴ ProN W3" charset="0"/>
                <a:cs typeface="ヒラギノ角ゴ ProN W3" charset="0"/>
                <a:sym typeface="Helvetica Neue Light" charset="0"/>
              </a:defRPr>
            </a:lvl2pPr>
            <a:lvl3pPr marL="1143000" indent="-228600" eaLnBrk="0" hangingPunct="0">
              <a:defRPr sz="4200">
                <a:solidFill>
                  <a:srgbClr val="000000"/>
                </a:solidFill>
                <a:latin typeface="Helvetica Neue Light" charset="0"/>
                <a:ea typeface="ヒラギノ角ゴ ProN W3" charset="0"/>
                <a:cs typeface="ヒラギノ角ゴ ProN W3" charset="0"/>
                <a:sym typeface="Helvetica Neue Light" charset="0"/>
              </a:defRPr>
            </a:lvl3pPr>
            <a:lvl4pPr marL="1600200" indent="-228600" eaLnBrk="0" hangingPunct="0">
              <a:defRPr sz="4200">
                <a:solidFill>
                  <a:srgbClr val="000000"/>
                </a:solidFill>
                <a:latin typeface="Helvetica Neue Light" charset="0"/>
                <a:ea typeface="ヒラギノ角ゴ ProN W3" charset="0"/>
                <a:cs typeface="ヒラギノ角ゴ ProN W3" charset="0"/>
                <a:sym typeface="Helvetica Neue Light" charset="0"/>
              </a:defRPr>
            </a:lvl4pPr>
            <a:lvl5pPr marL="2057400" indent="-228600" eaLnBrk="0" hangingPunct="0">
              <a:defRPr sz="4200">
                <a:solidFill>
                  <a:srgbClr val="000000"/>
                </a:solidFill>
                <a:latin typeface="Helvetica Neue Light" charset="0"/>
                <a:ea typeface="ヒラギノ角ゴ ProN W3" charset="0"/>
                <a:cs typeface="ヒラギノ角ゴ ProN W3" charset="0"/>
                <a:sym typeface="Helvetica Neue Light" charset="0"/>
              </a:defRPr>
            </a:lvl5pPr>
            <a:lvl6pPr marL="2514600" indent="-228600" algn="ctr" eaLnBrk="0" fontAlgn="base" hangingPunct="0">
              <a:spcBef>
                <a:spcPct val="0"/>
              </a:spcBef>
              <a:spcAft>
                <a:spcPct val="0"/>
              </a:spcAft>
              <a:defRPr sz="4200">
                <a:solidFill>
                  <a:srgbClr val="000000"/>
                </a:solidFill>
                <a:latin typeface="Helvetica Neue Light" charset="0"/>
                <a:ea typeface="ヒラギノ角ゴ ProN W3" charset="0"/>
                <a:cs typeface="ヒラギノ角ゴ ProN W3" charset="0"/>
                <a:sym typeface="Helvetica Neue Light" charset="0"/>
              </a:defRPr>
            </a:lvl6pPr>
            <a:lvl7pPr marL="2971800" indent="-228600" algn="ctr" eaLnBrk="0" fontAlgn="base" hangingPunct="0">
              <a:spcBef>
                <a:spcPct val="0"/>
              </a:spcBef>
              <a:spcAft>
                <a:spcPct val="0"/>
              </a:spcAft>
              <a:defRPr sz="4200">
                <a:solidFill>
                  <a:srgbClr val="000000"/>
                </a:solidFill>
                <a:latin typeface="Helvetica Neue Light" charset="0"/>
                <a:ea typeface="ヒラギノ角ゴ ProN W3" charset="0"/>
                <a:cs typeface="ヒラギノ角ゴ ProN W3" charset="0"/>
                <a:sym typeface="Helvetica Neue Light" charset="0"/>
              </a:defRPr>
            </a:lvl7pPr>
            <a:lvl8pPr marL="3429000" indent="-228600" algn="ctr" eaLnBrk="0" fontAlgn="base" hangingPunct="0">
              <a:spcBef>
                <a:spcPct val="0"/>
              </a:spcBef>
              <a:spcAft>
                <a:spcPct val="0"/>
              </a:spcAft>
              <a:defRPr sz="4200">
                <a:solidFill>
                  <a:srgbClr val="000000"/>
                </a:solidFill>
                <a:latin typeface="Helvetica Neue Light" charset="0"/>
                <a:ea typeface="ヒラギノ角ゴ ProN W3" charset="0"/>
                <a:cs typeface="ヒラギノ角ゴ ProN W3" charset="0"/>
                <a:sym typeface="Helvetica Neue Light" charset="0"/>
              </a:defRPr>
            </a:lvl8pPr>
            <a:lvl9pPr marL="3886200" indent="-228600" algn="ctr" eaLnBrk="0" fontAlgn="base" hangingPunct="0">
              <a:spcBef>
                <a:spcPct val="0"/>
              </a:spcBef>
              <a:spcAft>
                <a:spcPct val="0"/>
              </a:spcAft>
              <a:defRPr sz="4200">
                <a:solidFill>
                  <a:srgbClr val="000000"/>
                </a:solidFill>
                <a:latin typeface="Helvetica Neue Light" charset="0"/>
                <a:ea typeface="ヒラギノ角ゴ ProN W3" charset="0"/>
                <a:cs typeface="ヒラギノ角ゴ ProN W3" charset="0"/>
                <a:sym typeface="Helvetica Neue Light" charset="0"/>
              </a:defRPr>
            </a:lvl9pPr>
          </a:lstStyle>
          <a:p>
            <a:pPr eaLnBrk="1" hangingPunct="1"/>
            <a:r>
              <a:rPr lang="ja-JP" altLang="en-US" sz="5400" b="1"/>
              <a:t>“</a:t>
            </a:r>
            <a:r>
              <a:rPr lang="en-US" altLang="ja-JP" sz="5400" b="1"/>
              <a:t>Data about Data</a:t>
            </a:r>
            <a:r>
              <a:rPr lang="ja-JP" altLang="en-US" sz="5400" b="1"/>
              <a:t>”</a:t>
            </a:r>
            <a:endParaRPr lang="en-US" sz="5400" b="1"/>
          </a:p>
        </p:txBody>
      </p:sp>
      <p:sp>
        <p:nvSpPr>
          <p:cNvPr id="6" name="TextBox 5"/>
          <p:cNvSpPr txBox="1"/>
          <p:nvPr/>
        </p:nvSpPr>
        <p:spPr>
          <a:xfrm>
            <a:off x="5435600" y="8534400"/>
            <a:ext cx="7353300" cy="839788"/>
          </a:xfrm>
          <a:prstGeom prst="rect">
            <a:avLst/>
          </a:prstGeom>
          <a:noFill/>
        </p:spPr>
        <p:txBody>
          <a:bodyPr wrap="none" lIns="130046" tIns="65023" rIns="130046" bIns="65023">
            <a:spAutoFit/>
          </a:bodyPr>
          <a:lstStyle/>
          <a:p>
            <a:pPr>
              <a:defRPr/>
            </a:pPr>
            <a:r>
              <a:rPr lang="en-US" sz="4600" dirty="0">
                <a:solidFill>
                  <a:schemeClr val="bg1">
                    <a:lumMod val="50000"/>
                  </a:schemeClr>
                </a:solidFill>
                <a:latin typeface="Helvetica Neue Light" pitchFamily="1" charset="0"/>
                <a:ea typeface="ヒラギノ角ゴ ProN W3" pitchFamily="1" charset="-128"/>
                <a:cs typeface="ヒラギノ角ゴ ProN W3" pitchFamily="1" charset="-128"/>
                <a:sym typeface="Helvetica Neue Light" pitchFamily="1" charset="0"/>
              </a:rPr>
              <a:t>But what does that MEAN?</a:t>
            </a:r>
          </a:p>
        </p:txBody>
      </p:sp>
    </p:spTree>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TextBox 8"/>
          <p:cNvSpPr txBox="1">
            <a:spLocks noChangeArrowheads="1"/>
          </p:cNvSpPr>
          <p:nvPr/>
        </p:nvSpPr>
        <p:spPr bwMode="auto">
          <a:xfrm>
            <a:off x="558800" y="2743200"/>
            <a:ext cx="11691938" cy="6286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30046" tIns="65023" rIns="130046" bIns="65023">
            <a:spAutoFit/>
          </a:bodyPr>
          <a:lstStyle>
            <a:lvl1pPr eaLnBrk="0" hangingPunct="0">
              <a:defRPr sz="4200">
                <a:solidFill>
                  <a:srgbClr val="000000"/>
                </a:solidFill>
                <a:latin typeface="Helvetica Neue Light" charset="0"/>
                <a:ea typeface="ヒラギノ角ゴ ProN W3" charset="0"/>
                <a:cs typeface="ヒラギノ角ゴ ProN W3" charset="0"/>
                <a:sym typeface="Helvetica Neue Light" charset="0"/>
              </a:defRPr>
            </a:lvl1pPr>
            <a:lvl2pPr marL="742950" indent="-285750" eaLnBrk="0" hangingPunct="0">
              <a:defRPr sz="4200">
                <a:solidFill>
                  <a:srgbClr val="000000"/>
                </a:solidFill>
                <a:latin typeface="Helvetica Neue Light" charset="0"/>
                <a:ea typeface="ヒラギノ角ゴ ProN W3" charset="0"/>
                <a:cs typeface="ヒラギノ角ゴ ProN W3" charset="0"/>
                <a:sym typeface="Helvetica Neue Light" charset="0"/>
              </a:defRPr>
            </a:lvl2pPr>
            <a:lvl3pPr marL="1143000" indent="-228600" eaLnBrk="0" hangingPunct="0">
              <a:defRPr sz="4200">
                <a:solidFill>
                  <a:srgbClr val="000000"/>
                </a:solidFill>
                <a:latin typeface="Helvetica Neue Light" charset="0"/>
                <a:ea typeface="ヒラギノ角ゴ ProN W3" charset="0"/>
                <a:cs typeface="ヒラギノ角ゴ ProN W3" charset="0"/>
                <a:sym typeface="Helvetica Neue Light" charset="0"/>
              </a:defRPr>
            </a:lvl3pPr>
            <a:lvl4pPr marL="1600200" indent="-228600" eaLnBrk="0" hangingPunct="0">
              <a:defRPr sz="4200">
                <a:solidFill>
                  <a:srgbClr val="000000"/>
                </a:solidFill>
                <a:latin typeface="Helvetica Neue Light" charset="0"/>
                <a:ea typeface="ヒラギノ角ゴ ProN W3" charset="0"/>
                <a:cs typeface="ヒラギノ角ゴ ProN W3" charset="0"/>
                <a:sym typeface="Helvetica Neue Light" charset="0"/>
              </a:defRPr>
            </a:lvl4pPr>
            <a:lvl5pPr marL="2057400" indent="-228600" eaLnBrk="0" hangingPunct="0">
              <a:defRPr sz="4200">
                <a:solidFill>
                  <a:srgbClr val="000000"/>
                </a:solidFill>
                <a:latin typeface="Helvetica Neue Light" charset="0"/>
                <a:ea typeface="ヒラギノ角ゴ ProN W3" charset="0"/>
                <a:cs typeface="ヒラギノ角ゴ ProN W3" charset="0"/>
                <a:sym typeface="Helvetica Neue Light" charset="0"/>
              </a:defRPr>
            </a:lvl5pPr>
            <a:lvl6pPr marL="2514600" indent="-228600" algn="ctr" eaLnBrk="0" fontAlgn="base" hangingPunct="0">
              <a:spcBef>
                <a:spcPct val="0"/>
              </a:spcBef>
              <a:spcAft>
                <a:spcPct val="0"/>
              </a:spcAft>
              <a:defRPr sz="4200">
                <a:solidFill>
                  <a:srgbClr val="000000"/>
                </a:solidFill>
                <a:latin typeface="Helvetica Neue Light" charset="0"/>
                <a:ea typeface="ヒラギノ角ゴ ProN W3" charset="0"/>
                <a:cs typeface="ヒラギノ角ゴ ProN W3" charset="0"/>
                <a:sym typeface="Helvetica Neue Light" charset="0"/>
              </a:defRPr>
            </a:lvl6pPr>
            <a:lvl7pPr marL="2971800" indent="-228600" algn="ctr" eaLnBrk="0" fontAlgn="base" hangingPunct="0">
              <a:spcBef>
                <a:spcPct val="0"/>
              </a:spcBef>
              <a:spcAft>
                <a:spcPct val="0"/>
              </a:spcAft>
              <a:defRPr sz="4200">
                <a:solidFill>
                  <a:srgbClr val="000000"/>
                </a:solidFill>
                <a:latin typeface="Helvetica Neue Light" charset="0"/>
                <a:ea typeface="ヒラギノ角ゴ ProN W3" charset="0"/>
                <a:cs typeface="ヒラギノ角ゴ ProN W3" charset="0"/>
                <a:sym typeface="Helvetica Neue Light" charset="0"/>
              </a:defRPr>
            </a:lvl7pPr>
            <a:lvl8pPr marL="3429000" indent="-228600" algn="ctr" eaLnBrk="0" fontAlgn="base" hangingPunct="0">
              <a:spcBef>
                <a:spcPct val="0"/>
              </a:spcBef>
              <a:spcAft>
                <a:spcPct val="0"/>
              </a:spcAft>
              <a:defRPr sz="4200">
                <a:solidFill>
                  <a:srgbClr val="000000"/>
                </a:solidFill>
                <a:latin typeface="Helvetica Neue Light" charset="0"/>
                <a:ea typeface="ヒラギノ角ゴ ProN W3" charset="0"/>
                <a:cs typeface="ヒラギノ角ゴ ProN W3" charset="0"/>
                <a:sym typeface="Helvetica Neue Light" charset="0"/>
              </a:defRPr>
            </a:lvl8pPr>
            <a:lvl9pPr marL="3886200" indent="-228600" algn="ctr" eaLnBrk="0" fontAlgn="base" hangingPunct="0">
              <a:spcBef>
                <a:spcPct val="0"/>
              </a:spcBef>
              <a:spcAft>
                <a:spcPct val="0"/>
              </a:spcAft>
              <a:defRPr sz="4200">
                <a:solidFill>
                  <a:srgbClr val="000000"/>
                </a:solidFill>
                <a:latin typeface="Helvetica Neue Light" charset="0"/>
                <a:ea typeface="ヒラギノ角ゴ ProN W3" charset="0"/>
                <a:cs typeface="ヒラギノ角ゴ ProN W3" charset="0"/>
                <a:sym typeface="Helvetica Neue Light" charset="0"/>
              </a:defRPr>
            </a:lvl9pPr>
          </a:lstStyle>
          <a:p>
            <a:pPr eaLnBrk="1" hangingPunct="1">
              <a:defRPr/>
            </a:pPr>
            <a:r>
              <a:rPr lang="en-US" sz="4000" dirty="0" smtClean="0"/>
              <a:t>What would someone* unfamiliar with your data (and possibly your research) need in order to find, evaluate, understand, and reuse them?</a:t>
            </a:r>
          </a:p>
          <a:p>
            <a:pPr eaLnBrk="1" hangingPunct="1">
              <a:defRPr/>
            </a:pPr>
            <a:endParaRPr lang="en-US" sz="4000" dirty="0" smtClean="0"/>
          </a:p>
          <a:p>
            <a:pPr algn="l" eaLnBrk="1" hangingPunct="1">
              <a:defRPr/>
            </a:pPr>
            <a:r>
              <a:rPr lang="en-US" sz="4000" dirty="0" smtClean="0"/>
              <a:t>* How about someone…</a:t>
            </a:r>
          </a:p>
          <a:p>
            <a:pPr marL="804863" indent="-454025" algn="l" eaLnBrk="1" hangingPunct="1">
              <a:buFont typeface="Arial" charset="0"/>
              <a:buChar char="•"/>
              <a:defRPr/>
            </a:pPr>
            <a:r>
              <a:rPr lang="en-US" sz="4000" dirty="0" smtClean="0"/>
              <a:t>who works in your lab?</a:t>
            </a:r>
          </a:p>
          <a:p>
            <a:pPr marL="804863" indent="-454025" algn="l" eaLnBrk="1" hangingPunct="1">
              <a:buFont typeface="Arial" charset="0"/>
              <a:buChar char="•"/>
              <a:defRPr/>
            </a:pPr>
            <a:r>
              <a:rPr lang="en-US" sz="4000" dirty="0" smtClean="0"/>
              <a:t>from a different lab in your field?</a:t>
            </a:r>
          </a:p>
          <a:p>
            <a:pPr marL="804863" indent="-454025" algn="l" eaLnBrk="1" hangingPunct="1">
              <a:buFont typeface="Arial" charset="0"/>
              <a:buChar char="•"/>
              <a:defRPr/>
            </a:pPr>
            <a:r>
              <a:rPr lang="en-US" sz="4000" dirty="0" smtClean="0"/>
              <a:t>from a completely different domain?</a:t>
            </a:r>
          </a:p>
          <a:p>
            <a:pPr marL="804863" indent="-454025" algn="l" eaLnBrk="1" hangingPunct="1">
              <a:buFont typeface="Arial" charset="0"/>
              <a:buChar char="•"/>
              <a:defRPr/>
            </a:pPr>
            <a:r>
              <a:rPr lang="en-US" sz="4000" dirty="0" smtClean="0"/>
              <a:t>who works for a newspaper?  </a:t>
            </a:r>
          </a:p>
          <a:p>
            <a:pPr marL="804863" indent="-454025" algn="l" eaLnBrk="1" hangingPunct="1">
              <a:buFont typeface="Arial" charset="0"/>
              <a:buChar char="•"/>
              <a:defRPr/>
            </a:pPr>
            <a:r>
              <a:rPr lang="en-US" sz="4000" dirty="0" smtClean="0"/>
              <a:t>who works for Congress?  </a:t>
            </a:r>
          </a:p>
        </p:txBody>
      </p:sp>
      <p:sp>
        <p:nvSpPr>
          <p:cNvPr id="26626" name="Title 1"/>
          <p:cNvSpPr>
            <a:spLocks noGrp="1"/>
          </p:cNvSpPr>
          <p:nvPr>
            <p:ph type="title"/>
          </p:nvPr>
        </p:nvSpPr>
        <p:spPr/>
        <p:txBody>
          <a:bodyPr/>
          <a:lstStyle/>
          <a:p>
            <a:r>
              <a:rPr lang="en-US">
                <a:latin typeface="Helvetica Neue Light" charset="0"/>
                <a:ea typeface="ヒラギノ角ゴ ProN W3" charset="0"/>
                <a:cs typeface="ヒラギノ角ゴ ProN W3" charset="0"/>
              </a:rPr>
              <a:t>Jargon – ‘Metadata’</a:t>
            </a:r>
          </a:p>
        </p:txBody>
      </p:sp>
    </p:spTree>
  </p:cSld>
  <p:clrMapOvr>
    <a:masterClrMapping/>
  </p:clrMapOvr>
  <p:timing>
    <p:tnLst>
      <p:par>
        <p:cTn xmlns:p14="http://schemas.microsoft.com/office/powerpoint/2010/mai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Title 1"/>
          <p:cNvSpPr>
            <a:spLocks noGrp="1"/>
          </p:cNvSpPr>
          <p:nvPr>
            <p:ph type="title"/>
          </p:nvPr>
        </p:nvSpPr>
        <p:spPr/>
        <p:txBody>
          <a:bodyPr/>
          <a:lstStyle/>
          <a:p>
            <a:r>
              <a:rPr lang="en-US">
                <a:latin typeface="Helvetica Neue Light" charset="0"/>
                <a:ea typeface="ヒラギノ角ゴ ProN W3" charset="0"/>
                <a:cs typeface="ヒラギノ角ゴ ProN W3" charset="0"/>
              </a:rPr>
              <a:t>Metadata Example</a:t>
            </a:r>
          </a:p>
        </p:txBody>
      </p:sp>
      <p:sp>
        <p:nvSpPr>
          <p:cNvPr id="27650" name="TextBox 20"/>
          <p:cNvSpPr txBox="1">
            <a:spLocks noChangeArrowheads="1"/>
          </p:cNvSpPr>
          <p:nvPr/>
        </p:nvSpPr>
        <p:spPr bwMode="auto">
          <a:xfrm>
            <a:off x="3302000" y="2052638"/>
            <a:ext cx="6070600" cy="2747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30046" tIns="65023" rIns="130046" bIns="65023">
            <a:spAutoFit/>
          </a:bodyPr>
          <a:lstStyle>
            <a:lvl1pPr eaLnBrk="0" hangingPunct="0">
              <a:defRPr sz="4200">
                <a:solidFill>
                  <a:srgbClr val="000000"/>
                </a:solidFill>
                <a:latin typeface="Helvetica Neue Light" charset="0"/>
                <a:ea typeface="ヒラギノ角ゴ ProN W3" charset="0"/>
                <a:cs typeface="ヒラギノ角ゴ ProN W3" charset="0"/>
                <a:sym typeface="Helvetica Neue Light" charset="0"/>
              </a:defRPr>
            </a:lvl1pPr>
            <a:lvl2pPr marL="742950" indent="-285750" eaLnBrk="0" hangingPunct="0">
              <a:defRPr sz="4200">
                <a:solidFill>
                  <a:srgbClr val="000000"/>
                </a:solidFill>
                <a:latin typeface="Helvetica Neue Light" charset="0"/>
                <a:ea typeface="ヒラギノ角ゴ ProN W3" charset="0"/>
                <a:cs typeface="ヒラギノ角ゴ ProN W3" charset="0"/>
                <a:sym typeface="Helvetica Neue Light" charset="0"/>
              </a:defRPr>
            </a:lvl2pPr>
            <a:lvl3pPr marL="1143000" indent="-228600" eaLnBrk="0" hangingPunct="0">
              <a:defRPr sz="4200">
                <a:solidFill>
                  <a:srgbClr val="000000"/>
                </a:solidFill>
                <a:latin typeface="Helvetica Neue Light" charset="0"/>
                <a:ea typeface="ヒラギノ角ゴ ProN W3" charset="0"/>
                <a:cs typeface="ヒラギノ角ゴ ProN W3" charset="0"/>
                <a:sym typeface="Helvetica Neue Light" charset="0"/>
              </a:defRPr>
            </a:lvl3pPr>
            <a:lvl4pPr marL="1600200" indent="-228600" eaLnBrk="0" hangingPunct="0">
              <a:defRPr sz="4200">
                <a:solidFill>
                  <a:srgbClr val="000000"/>
                </a:solidFill>
                <a:latin typeface="Helvetica Neue Light" charset="0"/>
                <a:ea typeface="ヒラギノ角ゴ ProN W3" charset="0"/>
                <a:cs typeface="ヒラギノ角ゴ ProN W3" charset="0"/>
                <a:sym typeface="Helvetica Neue Light" charset="0"/>
              </a:defRPr>
            </a:lvl4pPr>
            <a:lvl5pPr marL="2057400" indent="-228600" eaLnBrk="0" hangingPunct="0">
              <a:defRPr sz="4200">
                <a:solidFill>
                  <a:srgbClr val="000000"/>
                </a:solidFill>
                <a:latin typeface="Helvetica Neue Light" charset="0"/>
                <a:ea typeface="ヒラギノ角ゴ ProN W3" charset="0"/>
                <a:cs typeface="ヒラギノ角ゴ ProN W3" charset="0"/>
                <a:sym typeface="Helvetica Neue Light" charset="0"/>
              </a:defRPr>
            </a:lvl5pPr>
            <a:lvl6pPr marL="2514600" indent="-228600" algn="ctr" eaLnBrk="0" fontAlgn="base" hangingPunct="0">
              <a:spcBef>
                <a:spcPct val="0"/>
              </a:spcBef>
              <a:spcAft>
                <a:spcPct val="0"/>
              </a:spcAft>
              <a:defRPr sz="4200">
                <a:solidFill>
                  <a:srgbClr val="000000"/>
                </a:solidFill>
                <a:latin typeface="Helvetica Neue Light" charset="0"/>
                <a:ea typeface="ヒラギノ角ゴ ProN W3" charset="0"/>
                <a:cs typeface="ヒラギノ角ゴ ProN W3" charset="0"/>
                <a:sym typeface="Helvetica Neue Light" charset="0"/>
              </a:defRPr>
            </a:lvl6pPr>
            <a:lvl7pPr marL="2971800" indent="-228600" algn="ctr" eaLnBrk="0" fontAlgn="base" hangingPunct="0">
              <a:spcBef>
                <a:spcPct val="0"/>
              </a:spcBef>
              <a:spcAft>
                <a:spcPct val="0"/>
              </a:spcAft>
              <a:defRPr sz="4200">
                <a:solidFill>
                  <a:srgbClr val="000000"/>
                </a:solidFill>
                <a:latin typeface="Helvetica Neue Light" charset="0"/>
                <a:ea typeface="ヒラギノ角ゴ ProN W3" charset="0"/>
                <a:cs typeface="ヒラギノ角ゴ ProN W3" charset="0"/>
                <a:sym typeface="Helvetica Neue Light" charset="0"/>
              </a:defRPr>
            </a:lvl7pPr>
            <a:lvl8pPr marL="3429000" indent="-228600" algn="ctr" eaLnBrk="0" fontAlgn="base" hangingPunct="0">
              <a:spcBef>
                <a:spcPct val="0"/>
              </a:spcBef>
              <a:spcAft>
                <a:spcPct val="0"/>
              </a:spcAft>
              <a:defRPr sz="4200">
                <a:solidFill>
                  <a:srgbClr val="000000"/>
                </a:solidFill>
                <a:latin typeface="Helvetica Neue Light" charset="0"/>
                <a:ea typeface="ヒラギノ角ゴ ProN W3" charset="0"/>
                <a:cs typeface="ヒラギノ角ゴ ProN W3" charset="0"/>
                <a:sym typeface="Helvetica Neue Light" charset="0"/>
              </a:defRPr>
            </a:lvl8pPr>
            <a:lvl9pPr marL="3886200" indent="-228600" algn="ctr" eaLnBrk="0" fontAlgn="base" hangingPunct="0">
              <a:spcBef>
                <a:spcPct val="0"/>
              </a:spcBef>
              <a:spcAft>
                <a:spcPct val="0"/>
              </a:spcAft>
              <a:defRPr sz="4200">
                <a:solidFill>
                  <a:srgbClr val="000000"/>
                </a:solidFill>
                <a:latin typeface="Helvetica Neue Light" charset="0"/>
                <a:ea typeface="ヒラギノ角ゴ ProN W3" charset="0"/>
                <a:cs typeface="ヒラギノ角ゴ ProN W3" charset="0"/>
                <a:sym typeface="Helvetica Neue Light" charset="0"/>
              </a:defRPr>
            </a:lvl9pPr>
          </a:lstStyle>
          <a:p>
            <a:pPr eaLnBrk="1" hangingPunct="1"/>
            <a:r>
              <a:rPr lang="en-US" sz="8500" b="1"/>
              <a:t>Temperature</a:t>
            </a:r>
          </a:p>
          <a:p>
            <a:pPr eaLnBrk="1" hangingPunct="1"/>
            <a:r>
              <a:rPr lang="en-US" sz="8500" b="1"/>
              <a:t>31.5</a:t>
            </a:r>
          </a:p>
        </p:txBody>
      </p:sp>
    </p:spTree>
  </p:cSld>
  <p:clrMapOvr>
    <a:masterClrMapping/>
  </p:clrMapOvr>
  <p:timing>
    <p:tnLst>
      <p:par>
        <p:cTn xmlns:p14="http://schemas.microsoft.com/office/powerpoint/2010/mai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TextBox 6"/>
          <p:cNvSpPr txBox="1">
            <a:spLocks noChangeArrowheads="1"/>
          </p:cNvSpPr>
          <p:nvPr/>
        </p:nvSpPr>
        <p:spPr bwMode="auto">
          <a:xfrm rot="-714232">
            <a:off x="579438" y="3352800"/>
            <a:ext cx="2568575" cy="839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130046" tIns="65023" rIns="130046" bIns="65023">
            <a:spAutoFit/>
          </a:bodyPr>
          <a:lstStyle>
            <a:lvl1pPr eaLnBrk="0" hangingPunct="0">
              <a:defRPr sz="4200">
                <a:solidFill>
                  <a:srgbClr val="000000"/>
                </a:solidFill>
                <a:latin typeface="Helvetica Neue Light" charset="0"/>
                <a:ea typeface="ヒラギノ角ゴ ProN W3" charset="0"/>
                <a:cs typeface="ヒラギノ角ゴ ProN W3" charset="0"/>
                <a:sym typeface="Helvetica Neue Light" charset="0"/>
              </a:defRPr>
            </a:lvl1pPr>
            <a:lvl2pPr marL="742950" indent="-285750" eaLnBrk="0" hangingPunct="0">
              <a:defRPr sz="4200">
                <a:solidFill>
                  <a:srgbClr val="000000"/>
                </a:solidFill>
                <a:latin typeface="Helvetica Neue Light" charset="0"/>
                <a:ea typeface="ヒラギノ角ゴ ProN W3" charset="0"/>
                <a:cs typeface="ヒラギノ角ゴ ProN W3" charset="0"/>
                <a:sym typeface="Helvetica Neue Light" charset="0"/>
              </a:defRPr>
            </a:lvl2pPr>
            <a:lvl3pPr marL="1143000" indent="-228600" eaLnBrk="0" hangingPunct="0">
              <a:defRPr sz="4200">
                <a:solidFill>
                  <a:srgbClr val="000000"/>
                </a:solidFill>
                <a:latin typeface="Helvetica Neue Light" charset="0"/>
                <a:ea typeface="ヒラギノ角ゴ ProN W3" charset="0"/>
                <a:cs typeface="ヒラギノ角ゴ ProN W3" charset="0"/>
                <a:sym typeface="Helvetica Neue Light" charset="0"/>
              </a:defRPr>
            </a:lvl3pPr>
            <a:lvl4pPr marL="1600200" indent="-228600" eaLnBrk="0" hangingPunct="0">
              <a:defRPr sz="4200">
                <a:solidFill>
                  <a:srgbClr val="000000"/>
                </a:solidFill>
                <a:latin typeface="Helvetica Neue Light" charset="0"/>
                <a:ea typeface="ヒラギノ角ゴ ProN W3" charset="0"/>
                <a:cs typeface="ヒラギノ角ゴ ProN W3" charset="0"/>
                <a:sym typeface="Helvetica Neue Light" charset="0"/>
              </a:defRPr>
            </a:lvl4pPr>
            <a:lvl5pPr marL="2057400" indent="-228600" eaLnBrk="0" hangingPunct="0">
              <a:defRPr sz="4200">
                <a:solidFill>
                  <a:srgbClr val="000000"/>
                </a:solidFill>
                <a:latin typeface="Helvetica Neue Light" charset="0"/>
                <a:ea typeface="ヒラギノ角ゴ ProN W3" charset="0"/>
                <a:cs typeface="ヒラギノ角ゴ ProN W3" charset="0"/>
                <a:sym typeface="Helvetica Neue Light" charset="0"/>
              </a:defRPr>
            </a:lvl5pPr>
            <a:lvl6pPr marL="2514600" indent="-228600" algn="ctr" eaLnBrk="0" fontAlgn="base" hangingPunct="0">
              <a:spcBef>
                <a:spcPct val="0"/>
              </a:spcBef>
              <a:spcAft>
                <a:spcPct val="0"/>
              </a:spcAft>
              <a:defRPr sz="4200">
                <a:solidFill>
                  <a:srgbClr val="000000"/>
                </a:solidFill>
                <a:latin typeface="Helvetica Neue Light" charset="0"/>
                <a:ea typeface="ヒラギノ角ゴ ProN W3" charset="0"/>
                <a:cs typeface="ヒラギノ角ゴ ProN W3" charset="0"/>
                <a:sym typeface="Helvetica Neue Light" charset="0"/>
              </a:defRPr>
            </a:lvl6pPr>
            <a:lvl7pPr marL="2971800" indent="-228600" algn="ctr" eaLnBrk="0" fontAlgn="base" hangingPunct="0">
              <a:spcBef>
                <a:spcPct val="0"/>
              </a:spcBef>
              <a:spcAft>
                <a:spcPct val="0"/>
              </a:spcAft>
              <a:defRPr sz="4200">
                <a:solidFill>
                  <a:srgbClr val="000000"/>
                </a:solidFill>
                <a:latin typeface="Helvetica Neue Light" charset="0"/>
                <a:ea typeface="ヒラギノ角ゴ ProN W3" charset="0"/>
                <a:cs typeface="ヒラギノ角ゴ ProN W3" charset="0"/>
                <a:sym typeface="Helvetica Neue Light" charset="0"/>
              </a:defRPr>
            </a:lvl7pPr>
            <a:lvl8pPr marL="3429000" indent="-228600" algn="ctr" eaLnBrk="0" fontAlgn="base" hangingPunct="0">
              <a:spcBef>
                <a:spcPct val="0"/>
              </a:spcBef>
              <a:spcAft>
                <a:spcPct val="0"/>
              </a:spcAft>
              <a:defRPr sz="4200">
                <a:solidFill>
                  <a:srgbClr val="000000"/>
                </a:solidFill>
                <a:latin typeface="Helvetica Neue Light" charset="0"/>
                <a:ea typeface="ヒラギノ角ゴ ProN W3" charset="0"/>
                <a:cs typeface="ヒラギノ角ゴ ProN W3" charset="0"/>
                <a:sym typeface="Helvetica Neue Light" charset="0"/>
              </a:defRPr>
            </a:lvl8pPr>
            <a:lvl9pPr marL="3886200" indent="-228600" algn="ctr" eaLnBrk="0" fontAlgn="base" hangingPunct="0">
              <a:spcBef>
                <a:spcPct val="0"/>
              </a:spcBef>
              <a:spcAft>
                <a:spcPct val="0"/>
              </a:spcAft>
              <a:defRPr sz="4200">
                <a:solidFill>
                  <a:srgbClr val="000000"/>
                </a:solidFill>
                <a:latin typeface="Helvetica Neue Light" charset="0"/>
                <a:ea typeface="ヒラギノ角ゴ ProN W3" charset="0"/>
                <a:cs typeface="ヒラギノ角ゴ ProN W3" charset="0"/>
                <a:sym typeface="Helvetica Neue Light" charset="0"/>
              </a:defRPr>
            </a:lvl9pPr>
          </a:lstStyle>
          <a:p>
            <a:pPr eaLnBrk="1" hangingPunct="1"/>
            <a:r>
              <a:rPr lang="en-US" sz="4600">
                <a:solidFill>
                  <a:srgbClr val="FF6600"/>
                </a:solidFill>
              </a:rPr>
              <a:t>Of what?  </a:t>
            </a:r>
          </a:p>
        </p:txBody>
      </p:sp>
      <p:sp>
        <p:nvSpPr>
          <p:cNvPr id="28674" name="TextBox 7"/>
          <p:cNvSpPr txBox="1">
            <a:spLocks noChangeArrowheads="1"/>
          </p:cNvSpPr>
          <p:nvPr/>
        </p:nvSpPr>
        <p:spPr bwMode="auto">
          <a:xfrm rot="541098">
            <a:off x="5846763" y="5978525"/>
            <a:ext cx="3405187" cy="654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130046" tIns="65023" rIns="130046" bIns="65023">
            <a:spAutoFit/>
          </a:bodyPr>
          <a:lstStyle>
            <a:lvl1pPr eaLnBrk="0" hangingPunct="0">
              <a:defRPr sz="4200">
                <a:solidFill>
                  <a:srgbClr val="000000"/>
                </a:solidFill>
                <a:latin typeface="Helvetica Neue Light" charset="0"/>
                <a:ea typeface="ヒラギノ角ゴ ProN W3" charset="0"/>
                <a:cs typeface="ヒラギノ角ゴ ProN W3" charset="0"/>
                <a:sym typeface="Helvetica Neue Light" charset="0"/>
              </a:defRPr>
            </a:lvl1pPr>
            <a:lvl2pPr marL="742950" indent="-285750" eaLnBrk="0" hangingPunct="0">
              <a:defRPr sz="4200">
                <a:solidFill>
                  <a:srgbClr val="000000"/>
                </a:solidFill>
                <a:latin typeface="Helvetica Neue Light" charset="0"/>
                <a:ea typeface="ヒラギノ角ゴ ProN W3" charset="0"/>
                <a:cs typeface="ヒラギノ角ゴ ProN W3" charset="0"/>
                <a:sym typeface="Helvetica Neue Light" charset="0"/>
              </a:defRPr>
            </a:lvl2pPr>
            <a:lvl3pPr marL="1143000" indent="-228600" eaLnBrk="0" hangingPunct="0">
              <a:defRPr sz="4200">
                <a:solidFill>
                  <a:srgbClr val="000000"/>
                </a:solidFill>
                <a:latin typeface="Helvetica Neue Light" charset="0"/>
                <a:ea typeface="ヒラギノ角ゴ ProN W3" charset="0"/>
                <a:cs typeface="ヒラギノ角ゴ ProN W3" charset="0"/>
                <a:sym typeface="Helvetica Neue Light" charset="0"/>
              </a:defRPr>
            </a:lvl3pPr>
            <a:lvl4pPr marL="1600200" indent="-228600" eaLnBrk="0" hangingPunct="0">
              <a:defRPr sz="4200">
                <a:solidFill>
                  <a:srgbClr val="000000"/>
                </a:solidFill>
                <a:latin typeface="Helvetica Neue Light" charset="0"/>
                <a:ea typeface="ヒラギノ角ゴ ProN W3" charset="0"/>
                <a:cs typeface="ヒラギノ角ゴ ProN W3" charset="0"/>
                <a:sym typeface="Helvetica Neue Light" charset="0"/>
              </a:defRPr>
            </a:lvl4pPr>
            <a:lvl5pPr marL="2057400" indent="-228600" eaLnBrk="0" hangingPunct="0">
              <a:defRPr sz="4200">
                <a:solidFill>
                  <a:srgbClr val="000000"/>
                </a:solidFill>
                <a:latin typeface="Helvetica Neue Light" charset="0"/>
                <a:ea typeface="ヒラギノ角ゴ ProN W3" charset="0"/>
                <a:cs typeface="ヒラギノ角ゴ ProN W3" charset="0"/>
                <a:sym typeface="Helvetica Neue Light" charset="0"/>
              </a:defRPr>
            </a:lvl5pPr>
            <a:lvl6pPr marL="2514600" indent="-228600" algn="ctr" eaLnBrk="0" fontAlgn="base" hangingPunct="0">
              <a:spcBef>
                <a:spcPct val="0"/>
              </a:spcBef>
              <a:spcAft>
                <a:spcPct val="0"/>
              </a:spcAft>
              <a:defRPr sz="4200">
                <a:solidFill>
                  <a:srgbClr val="000000"/>
                </a:solidFill>
                <a:latin typeface="Helvetica Neue Light" charset="0"/>
                <a:ea typeface="ヒラギノ角ゴ ProN W3" charset="0"/>
                <a:cs typeface="ヒラギノ角ゴ ProN W3" charset="0"/>
                <a:sym typeface="Helvetica Neue Light" charset="0"/>
              </a:defRPr>
            </a:lvl6pPr>
            <a:lvl7pPr marL="2971800" indent="-228600" algn="ctr" eaLnBrk="0" fontAlgn="base" hangingPunct="0">
              <a:spcBef>
                <a:spcPct val="0"/>
              </a:spcBef>
              <a:spcAft>
                <a:spcPct val="0"/>
              </a:spcAft>
              <a:defRPr sz="4200">
                <a:solidFill>
                  <a:srgbClr val="000000"/>
                </a:solidFill>
                <a:latin typeface="Helvetica Neue Light" charset="0"/>
                <a:ea typeface="ヒラギノ角ゴ ProN W3" charset="0"/>
                <a:cs typeface="ヒラギノ角ゴ ProN W3" charset="0"/>
                <a:sym typeface="Helvetica Neue Light" charset="0"/>
              </a:defRPr>
            </a:lvl7pPr>
            <a:lvl8pPr marL="3429000" indent="-228600" algn="ctr" eaLnBrk="0" fontAlgn="base" hangingPunct="0">
              <a:spcBef>
                <a:spcPct val="0"/>
              </a:spcBef>
              <a:spcAft>
                <a:spcPct val="0"/>
              </a:spcAft>
              <a:defRPr sz="4200">
                <a:solidFill>
                  <a:srgbClr val="000000"/>
                </a:solidFill>
                <a:latin typeface="Helvetica Neue Light" charset="0"/>
                <a:ea typeface="ヒラギノ角ゴ ProN W3" charset="0"/>
                <a:cs typeface="ヒラギノ角ゴ ProN W3" charset="0"/>
                <a:sym typeface="Helvetica Neue Light" charset="0"/>
              </a:defRPr>
            </a:lvl8pPr>
            <a:lvl9pPr marL="3886200" indent="-228600" algn="ctr" eaLnBrk="0" fontAlgn="base" hangingPunct="0">
              <a:spcBef>
                <a:spcPct val="0"/>
              </a:spcBef>
              <a:spcAft>
                <a:spcPct val="0"/>
              </a:spcAft>
              <a:defRPr sz="4200">
                <a:solidFill>
                  <a:srgbClr val="000000"/>
                </a:solidFill>
                <a:latin typeface="Helvetica Neue Light" charset="0"/>
                <a:ea typeface="ヒラギノ角ゴ ProN W3" charset="0"/>
                <a:cs typeface="ヒラギノ角ゴ ProN W3" charset="0"/>
                <a:sym typeface="Helvetica Neue Light" charset="0"/>
              </a:defRPr>
            </a:lvl9pPr>
          </a:lstStyle>
          <a:p>
            <a:pPr eaLnBrk="1" hangingPunct="1"/>
            <a:r>
              <a:rPr lang="en-US" sz="3400">
                <a:solidFill>
                  <a:srgbClr val="222268"/>
                </a:solidFill>
              </a:rPr>
              <a:t>Collected when?</a:t>
            </a:r>
          </a:p>
        </p:txBody>
      </p:sp>
      <p:sp>
        <p:nvSpPr>
          <p:cNvPr id="28675" name="TextBox 9"/>
          <p:cNvSpPr txBox="1">
            <a:spLocks noChangeArrowheads="1"/>
          </p:cNvSpPr>
          <p:nvPr/>
        </p:nvSpPr>
        <p:spPr bwMode="auto">
          <a:xfrm rot="206546">
            <a:off x="7739063" y="8172450"/>
            <a:ext cx="3186112" cy="654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130046" tIns="65023" rIns="130046" bIns="65023">
            <a:spAutoFit/>
          </a:bodyPr>
          <a:lstStyle>
            <a:lvl1pPr eaLnBrk="0" hangingPunct="0">
              <a:defRPr sz="4200">
                <a:solidFill>
                  <a:srgbClr val="000000"/>
                </a:solidFill>
                <a:latin typeface="Helvetica Neue Light" charset="0"/>
                <a:ea typeface="ヒラギノ角ゴ ProN W3" charset="0"/>
                <a:cs typeface="ヒラギノ角ゴ ProN W3" charset="0"/>
                <a:sym typeface="Helvetica Neue Light" charset="0"/>
              </a:defRPr>
            </a:lvl1pPr>
            <a:lvl2pPr marL="742950" indent="-285750" eaLnBrk="0" hangingPunct="0">
              <a:defRPr sz="4200">
                <a:solidFill>
                  <a:srgbClr val="000000"/>
                </a:solidFill>
                <a:latin typeface="Helvetica Neue Light" charset="0"/>
                <a:ea typeface="ヒラギノ角ゴ ProN W3" charset="0"/>
                <a:cs typeface="ヒラギノ角ゴ ProN W3" charset="0"/>
                <a:sym typeface="Helvetica Neue Light" charset="0"/>
              </a:defRPr>
            </a:lvl2pPr>
            <a:lvl3pPr marL="1143000" indent="-228600" eaLnBrk="0" hangingPunct="0">
              <a:defRPr sz="4200">
                <a:solidFill>
                  <a:srgbClr val="000000"/>
                </a:solidFill>
                <a:latin typeface="Helvetica Neue Light" charset="0"/>
                <a:ea typeface="ヒラギノ角ゴ ProN W3" charset="0"/>
                <a:cs typeface="ヒラギノ角ゴ ProN W3" charset="0"/>
                <a:sym typeface="Helvetica Neue Light" charset="0"/>
              </a:defRPr>
            </a:lvl3pPr>
            <a:lvl4pPr marL="1600200" indent="-228600" eaLnBrk="0" hangingPunct="0">
              <a:defRPr sz="4200">
                <a:solidFill>
                  <a:srgbClr val="000000"/>
                </a:solidFill>
                <a:latin typeface="Helvetica Neue Light" charset="0"/>
                <a:ea typeface="ヒラギノ角ゴ ProN W3" charset="0"/>
                <a:cs typeface="ヒラギノ角ゴ ProN W3" charset="0"/>
                <a:sym typeface="Helvetica Neue Light" charset="0"/>
              </a:defRPr>
            </a:lvl4pPr>
            <a:lvl5pPr marL="2057400" indent="-228600" eaLnBrk="0" hangingPunct="0">
              <a:defRPr sz="4200">
                <a:solidFill>
                  <a:srgbClr val="000000"/>
                </a:solidFill>
                <a:latin typeface="Helvetica Neue Light" charset="0"/>
                <a:ea typeface="ヒラギノ角ゴ ProN W3" charset="0"/>
                <a:cs typeface="ヒラギノ角ゴ ProN W3" charset="0"/>
                <a:sym typeface="Helvetica Neue Light" charset="0"/>
              </a:defRPr>
            </a:lvl5pPr>
            <a:lvl6pPr marL="2514600" indent="-228600" algn="ctr" eaLnBrk="0" fontAlgn="base" hangingPunct="0">
              <a:spcBef>
                <a:spcPct val="0"/>
              </a:spcBef>
              <a:spcAft>
                <a:spcPct val="0"/>
              </a:spcAft>
              <a:defRPr sz="4200">
                <a:solidFill>
                  <a:srgbClr val="000000"/>
                </a:solidFill>
                <a:latin typeface="Helvetica Neue Light" charset="0"/>
                <a:ea typeface="ヒラギノ角ゴ ProN W3" charset="0"/>
                <a:cs typeface="ヒラギノ角ゴ ProN W3" charset="0"/>
                <a:sym typeface="Helvetica Neue Light" charset="0"/>
              </a:defRPr>
            </a:lvl6pPr>
            <a:lvl7pPr marL="2971800" indent="-228600" algn="ctr" eaLnBrk="0" fontAlgn="base" hangingPunct="0">
              <a:spcBef>
                <a:spcPct val="0"/>
              </a:spcBef>
              <a:spcAft>
                <a:spcPct val="0"/>
              </a:spcAft>
              <a:defRPr sz="4200">
                <a:solidFill>
                  <a:srgbClr val="000000"/>
                </a:solidFill>
                <a:latin typeface="Helvetica Neue Light" charset="0"/>
                <a:ea typeface="ヒラギノ角ゴ ProN W3" charset="0"/>
                <a:cs typeface="ヒラギノ角ゴ ProN W3" charset="0"/>
                <a:sym typeface="Helvetica Neue Light" charset="0"/>
              </a:defRPr>
            </a:lvl7pPr>
            <a:lvl8pPr marL="3429000" indent="-228600" algn="ctr" eaLnBrk="0" fontAlgn="base" hangingPunct="0">
              <a:spcBef>
                <a:spcPct val="0"/>
              </a:spcBef>
              <a:spcAft>
                <a:spcPct val="0"/>
              </a:spcAft>
              <a:defRPr sz="4200">
                <a:solidFill>
                  <a:srgbClr val="000000"/>
                </a:solidFill>
                <a:latin typeface="Helvetica Neue Light" charset="0"/>
                <a:ea typeface="ヒラギノ角ゴ ProN W3" charset="0"/>
                <a:cs typeface="ヒラギノ角ゴ ProN W3" charset="0"/>
                <a:sym typeface="Helvetica Neue Light" charset="0"/>
              </a:defRPr>
            </a:lvl8pPr>
            <a:lvl9pPr marL="3886200" indent="-228600" algn="ctr" eaLnBrk="0" fontAlgn="base" hangingPunct="0">
              <a:spcBef>
                <a:spcPct val="0"/>
              </a:spcBef>
              <a:spcAft>
                <a:spcPct val="0"/>
              </a:spcAft>
              <a:defRPr sz="4200">
                <a:solidFill>
                  <a:srgbClr val="000000"/>
                </a:solidFill>
                <a:latin typeface="Helvetica Neue Light" charset="0"/>
                <a:ea typeface="ヒラギノ角ゴ ProN W3" charset="0"/>
                <a:cs typeface="ヒラギノ角ゴ ProN W3" charset="0"/>
                <a:sym typeface="Helvetica Neue Light" charset="0"/>
              </a:defRPr>
            </a:lvl9pPr>
          </a:lstStyle>
          <a:p>
            <a:pPr eaLnBrk="1" hangingPunct="1"/>
            <a:r>
              <a:rPr lang="en-US" sz="3400">
                <a:solidFill>
                  <a:srgbClr val="FF0000"/>
                </a:solidFill>
              </a:rPr>
              <a:t>Collected how?</a:t>
            </a:r>
          </a:p>
        </p:txBody>
      </p:sp>
      <p:sp>
        <p:nvSpPr>
          <p:cNvPr id="28676" name="TextBox 11"/>
          <p:cNvSpPr txBox="1">
            <a:spLocks noChangeArrowheads="1"/>
          </p:cNvSpPr>
          <p:nvPr/>
        </p:nvSpPr>
        <p:spPr bwMode="auto">
          <a:xfrm rot="607329">
            <a:off x="9694863" y="3227388"/>
            <a:ext cx="2181225" cy="1177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130046" tIns="65023" rIns="130046" bIns="65023">
            <a:spAutoFit/>
          </a:bodyPr>
          <a:lstStyle>
            <a:lvl1pPr eaLnBrk="0" hangingPunct="0">
              <a:defRPr sz="4200">
                <a:solidFill>
                  <a:srgbClr val="000000"/>
                </a:solidFill>
                <a:latin typeface="Helvetica Neue Light" charset="0"/>
                <a:ea typeface="ヒラギノ角ゴ ProN W3" charset="0"/>
                <a:cs typeface="ヒラギノ角ゴ ProN W3" charset="0"/>
                <a:sym typeface="Helvetica Neue Light" charset="0"/>
              </a:defRPr>
            </a:lvl1pPr>
            <a:lvl2pPr marL="742950" indent="-285750" eaLnBrk="0" hangingPunct="0">
              <a:defRPr sz="4200">
                <a:solidFill>
                  <a:srgbClr val="000000"/>
                </a:solidFill>
                <a:latin typeface="Helvetica Neue Light" charset="0"/>
                <a:ea typeface="ヒラギノ角ゴ ProN W3" charset="0"/>
                <a:cs typeface="ヒラギノ角ゴ ProN W3" charset="0"/>
                <a:sym typeface="Helvetica Neue Light" charset="0"/>
              </a:defRPr>
            </a:lvl2pPr>
            <a:lvl3pPr marL="1143000" indent="-228600" eaLnBrk="0" hangingPunct="0">
              <a:defRPr sz="4200">
                <a:solidFill>
                  <a:srgbClr val="000000"/>
                </a:solidFill>
                <a:latin typeface="Helvetica Neue Light" charset="0"/>
                <a:ea typeface="ヒラギノ角ゴ ProN W3" charset="0"/>
                <a:cs typeface="ヒラギノ角ゴ ProN W3" charset="0"/>
                <a:sym typeface="Helvetica Neue Light" charset="0"/>
              </a:defRPr>
            </a:lvl3pPr>
            <a:lvl4pPr marL="1600200" indent="-228600" eaLnBrk="0" hangingPunct="0">
              <a:defRPr sz="4200">
                <a:solidFill>
                  <a:srgbClr val="000000"/>
                </a:solidFill>
                <a:latin typeface="Helvetica Neue Light" charset="0"/>
                <a:ea typeface="ヒラギノ角ゴ ProN W3" charset="0"/>
                <a:cs typeface="ヒラギノ角ゴ ProN W3" charset="0"/>
                <a:sym typeface="Helvetica Neue Light" charset="0"/>
              </a:defRPr>
            </a:lvl4pPr>
            <a:lvl5pPr marL="2057400" indent="-228600" eaLnBrk="0" hangingPunct="0">
              <a:defRPr sz="4200">
                <a:solidFill>
                  <a:srgbClr val="000000"/>
                </a:solidFill>
                <a:latin typeface="Helvetica Neue Light" charset="0"/>
                <a:ea typeface="ヒラギノ角ゴ ProN W3" charset="0"/>
                <a:cs typeface="ヒラギノ角ゴ ProN W3" charset="0"/>
                <a:sym typeface="Helvetica Neue Light" charset="0"/>
              </a:defRPr>
            </a:lvl5pPr>
            <a:lvl6pPr marL="2514600" indent="-228600" algn="ctr" eaLnBrk="0" fontAlgn="base" hangingPunct="0">
              <a:spcBef>
                <a:spcPct val="0"/>
              </a:spcBef>
              <a:spcAft>
                <a:spcPct val="0"/>
              </a:spcAft>
              <a:defRPr sz="4200">
                <a:solidFill>
                  <a:srgbClr val="000000"/>
                </a:solidFill>
                <a:latin typeface="Helvetica Neue Light" charset="0"/>
                <a:ea typeface="ヒラギノ角ゴ ProN W3" charset="0"/>
                <a:cs typeface="ヒラギノ角ゴ ProN W3" charset="0"/>
                <a:sym typeface="Helvetica Neue Light" charset="0"/>
              </a:defRPr>
            </a:lvl6pPr>
            <a:lvl7pPr marL="2971800" indent="-228600" algn="ctr" eaLnBrk="0" fontAlgn="base" hangingPunct="0">
              <a:spcBef>
                <a:spcPct val="0"/>
              </a:spcBef>
              <a:spcAft>
                <a:spcPct val="0"/>
              </a:spcAft>
              <a:defRPr sz="4200">
                <a:solidFill>
                  <a:srgbClr val="000000"/>
                </a:solidFill>
                <a:latin typeface="Helvetica Neue Light" charset="0"/>
                <a:ea typeface="ヒラギノ角ゴ ProN W3" charset="0"/>
                <a:cs typeface="ヒラギノ角ゴ ProN W3" charset="0"/>
                <a:sym typeface="Helvetica Neue Light" charset="0"/>
              </a:defRPr>
            </a:lvl7pPr>
            <a:lvl8pPr marL="3429000" indent="-228600" algn="ctr" eaLnBrk="0" fontAlgn="base" hangingPunct="0">
              <a:spcBef>
                <a:spcPct val="0"/>
              </a:spcBef>
              <a:spcAft>
                <a:spcPct val="0"/>
              </a:spcAft>
              <a:defRPr sz="4200">
                <a:solidFill>
                  <a:srgbClr val="000000"/>
                </a:solidFill>
                <a:latin typeface="Helvetica Neue Light" charset="0"/>
                <a:ea typeface="ヒラギノ角ゴ ProN W3" charset="0"/>
                <a:cs typeface="ヒラギノ角ゴ ProN W3" charset="0"/>
                <a:sym typeface="Helvetica Neue Light" charset="0"/>
              </a:defRPr>
            </a:lvl8pPr>
            <a:lvl9pPr marL="3886200" indent="-228600" algn="ctr" eaLnBrk="0" fontAlgn="base" hangingPunct="0">
              <a:spcBef>
                <a:spcPct val="0"/>
              </a:spcBef>
              <a:spcAft>
                <a:spcPct val="0"/>
              </a:spcAft>
              <a:defRPr sz="4200">
                <a:solidFill>
                  <a:srgbClr val="000000"/>
                </a:solidFill>
                <a:latin typeface="Helvetica Neue Light" charset="0"/>
                <a:ea typeface="ヒラギノ角ゴ ProN W3" charset="0"/>
                <a:cs typeface="ヒラギノ角ゴ ProN W3" charset="0"/>
                <a:sym typeface="Helvetica Neue Light" charset="0"/>
              </a:defRPr>
            </a:lvl9pPr>
          </a:lstStyle>
          <a:p>
            <a:pPr eaLnBrk="1" hangingPunct="1"/>
            <a:r>
              <a:rPr lang="en-US" sz="3400">
                <a:solidFill>
                  <a:srgbClr val="008000"/>
                </a:solidFill>
              </a:rPr>
              <a:t>According </a:t>
            </a:r>
          </a:p>
          <a:p>
            <a:pPr eaLnBrk="1" hangingPunct="1"/>
            <a:r>
              <a:rPr lang="en-US" sz="3400">
                <a:solidFill>
                  <a:srgbClr val="008000"/>
                </a:solidFill>
              </a:rPr>
              <a:t>to whom?</a:t>
            </a:r>
          </a:p>
        </p:txBody>
      </p:sp>
      <p:sp>
        <p:nvSpPr>
          <p:cNvPr id="28677" name="TextBox 12"/>
          <p:cNvSpPr txBox="1">
            <a:spLocks noChangeArrowheads="1"/>
          </p:cNvSpPr>
          <p:nvPr/>
        </p:nvSpPr>
        <p:spPr bwMode="auto">
          <a:xfrm rot="244257">
            <a:off x="679450" y="8212138"/>
            <a:ext cx="4695825" cy="1177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130046" tIns="65023" rIns="130046" bIns="65023">
            <a:spAutoFit/>
          </a:bodyPr>
          <a:lstStyle>
            <a:lvl1pPr eaLnBrk="0" hangingPunct="0">
              <a:defRPr sz="4200">
                <a:solidFill>
                  <a:srgbClr val="000000"/>
                </a:solidFill>
                <a:latin typeface="Helvetica Neue Light" charset="0"/>
                <a:ea typeface="ヒラギノ角ゴ ProN W3" charset="0"/>
                <a:cs typeface="ヒラギノ角ゴ ProN W3" charset="0"/>
                <a:sym typeface="Helvetica Neue Light" charset="0"/>
              </a:defRPr>
            </a:lvl1pPr>
            <a:lvl2pPr marL="742950" indent="-285750" eaLnBrk="0" hangingPunct="0">
              <a:defRPr sz="4200">
                <a:solidFill>
                  <a:srgbClr val="000000"/>
                </a:solidFill>
                <a:latin typeface="Helvetica Neue Light" charset="0"/>
                <a:ea typeface="ヒラギノ角ゴ ProN W3" charset="0"/>
                <a:cs typeface="ヒラギノ角ゴ ProN W3" charset="0"/>
                <a:sym typeface="Helvetica Neue Light" charset="0"/>
              </a:defRPr>
            </a:lvl2pPr>
            <a:lvl3pPr marL="1143000" indent="-228600" eaLnBrk="0" hangingPunct="0">
              <a:defRPr sz="4200">
                <a:solidFill>
                  <a:srgbClr val="000000"/>
                </a:solidFill>
                <a:latin typeface="Helvetica Neue Light" charset="0"/>
                <a:ea typeface="ヒラギノ角ゴ ProN W3" charset="0"/>
                <a:cs typeface="ヒラギノ角ゴ ProN W3" charset="0"/>
                <a:sym typeface="Helvetica Neue Light" charset="0"/>
              </a:defRPr>
            </a:lvl3pPr>
            <a:lvl4pPr marL="1600200" indent="-228600" eaLnBrk="0" hangingPunct="0">
              <a:defRPr sz="4200">
                <a:solidFill>
                  <a:srgbClr val="000000"/>
                </a:solidFill>
                <a:latin typeface="Helvetica Neue Light" charset="0"/>
                <a:ea typeface="ヒラギノ角ゴ ProN W3" charset="0"/>
                <a:cs typeface="ヒラギノ角ゴ ProN W3" charset="0"/>
                <a:sym typeface="Helvetica Neue Light" charset="0"/>
              </a:defRPr>
            </a:lvl4pPr>
            <a:lvl5pPr marL="2057400" indent="-228600" eaLnBrk="0" hangingPunct="0">
              <a:defRPr sz="4200">
                <a:solidFill>
                  <a:srgbClr val="000000"/>
                </a:solidFill>
                <a:latin typeface="Helvetica Neue Light" charset="0"/>
                <a:ea typeface="ヒラギノ角ゴ ProN W3" charset="0"/>
                <a:cs typeface="ヒラギノ角ゴ ProN W3" charset="0"/>
                <a:sym typeface="Helvetica Neue Light" charset="0"/>
              </a:defRPr>
            </a:lvl5pPr>
            <a:lvl6pPr marL="2514600" indent="-228600" algn="ctr" eaLnBrk="0" fontAlgn="base" hangingPunct="0">
              <a:spcBef>
                <a:spcPct val="0"/>
              </a:spcBef>
              <a:spcAft>
                <a:spcPct val="0"/>
              </a:spcAft>
              <a:defRPr sz="4200">
                <a:solidFill>
                  <a:srgbClr val="000000"/>
                </a:solidFill>
                <a:latin typeface="Helvetica Neue Light" charset="0"/>
                <a:ea typeface="ヒラギノ角ゴ ProN W3" charset="0"/>
                <a:cs typeface="ヒラギノ角ゴ ProN W3" charset="0"/>
                <a:sym typeface="Helvetica Neue Light" charset="0"/>
              </a:defRPr>
            </a:lvl6pPr>
            <a:lvl7pPr marL="2971800" indent="-228600" algn="ctr" eaLnBrk="0" fontAlgn="base" hangingPunct="0">
              <a:spcBef>
                <a:spcPct val="0"/>
              </a:spcBef>
              <a:spcAft>
                <a:spcPct val="0"/>
              </a:spcAft>
              <a:defRPr sz="4200">
                <a:solidFill>
                  <a:srgbClr val="000000"/>
                </a:solidFill>
                <a:latin typeface="Helvetica Neue Light" charset="0"/>
                <a:ea typeface="ヒラギノ角ゴ ProN W3" charset="0"/>
                <a:cs typeface="ヒラギノ角ゴ ProN W3" charset="0"/>
                <a:sym typeface="Helvetica Neue Light" charset="0"/>
              </a:defRPr>
            </a:lvl7pPr>
            <a:lvl8pPr marL="3429000" indent="-228600" algn="ctr" eaLnBrk="0" fontAlgn="base" hangingPunct="0">
              <a:spcBef>
                <a:spcPct val="0"/>
              </a:spcBef>
              <a:spcAft>
                <a:spcPct val="0"/>
              </a:spcAft>
              <a:defRPr sz="4200">
                <a:solidFill>
                  <a:srgbClr val="000000"/>
                </a:solidFill>
                <a:latin typeface="Helvetica Neue Light" charset="0"/>
                <a:ea typeface="ヒラギノ角ゴ ProN W3" charset="0"/>
                <a:cs typeface="ヒラギノ角ゴ ProN W3" charset="0"/>
                <a:sym typeface="Helvetica Neue Light" charset="0"/>
              </a:defRPr>
            </a:lvl8pPr>
            <a:lvl9pPr marL="3886200" indent="-228600" algn="ctr" eaLnBrk="0" fontAlgn="base" hangingPunct="0">
              <a:spcBef>
                <a:spcPct val="0"/>
              </a:spcBef>
              <a:spcAft>
                <a:spcPct val="0"/>
              </a:spcAft>
              <a:defRPr sz="4200">
                <a:solidFill>
                  <a:srgbClr val="000000"/>
                </a:solidFill>
                <a:latin typeface="Helvetica Neue Light" charset="0"/>
                <a:ea typeface="ヒラギノ角ゴ ProN W3" charset="0"/>
                <a:cs typeface="ヒラギノ角ゴ ProN W3" charset="0"/>
                <a:sym typeface="Helvetica Neue Light" charset="0"/>
              </a:defRPr>
            </a:lvl9pPr>
          </a:lstStyle>
          <a:p>
            <a:pPr eaLnBrk="1" hangingPunct="1"/>
            <a:r>
              <a:rPr lang="en-US" sz="3400">
                <a:solidFill>
                  <a:srgbClr val="008000"/>
                </a:solidFill>
              </a:rPr>
              <a:t>Is this value</a:t>
            </a:r>
          </a:p>
          <a:p>
            <a:pPr eaLnBrk="1" hangingPunct="1"/>
            <a:r>
              <a:rPr lang="en-US" sz="3400">
                <a:solidFill>
                  <a:srgbClr val="008000"/>
                </a:solidFill>
              </a:rPr>
              <a:t>averaged?  Calculated?</a:t>
            </a:r>
          </a:p>
        </p:txBody>
      </p:sp>
      <p:sp>
        <p:nvSpPr>
          <p:cNvPr id="28678" name="TextBox 13"/>
          <p:cNvSpPr txBox="1">
            <a:spLocks noChangeArrowheads="1"/>
          </p:cNvSpPr>
          <p:nvPr/>
        </p:nvSpPr>
        <p:spPr bwMode="auto">
          <a:xfrm rot="-501256">
            <a:off x="9898063" y="6300788"/>
            <a:ext cx="2843212" cy="657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130046" tIns="65023" rIns="130046" bIns="65023">
            <a:spAutoFit/>
          </a:bodyPr>
          <a:lstStyle>
            <a:lvl1pPr eaLnBrk="0" hangingPunct="0">
              <a:defRPr sz="4200">
                <a:solidFill>
                  <a:srgbClr val="000000"/>
                </a:solidFill>
                <a:latin typeface="Helvetica Neue Light" charset="0"/>
                <a:ea typeface="ヒラギノ角ゴ ProN W3" charset="0"/>
                <a:cs typeface="ヒラギノ角ゴ ProN W3" charset="0"/>
                <a:sym typeface="Helvetica Neue Light" charset="0"/>
              </a:defRPr>
            </a:lvl1pPr>
            <a:lvl2pPr marL="742950" indent="-285750" eaLnBrk="0" hangingPunct="0">
              <a:defRPr sz="4200">
                <a:solidFill>
                  <a:srgbClr val="000000"/>
                </a:solidFill>
                <a:latin typeface="Helvetica Neue Light" charset="0"/>
                <a:ea typeface="ヒラギノ角ゴ ProN W3" charset="0"/>
                <a:cs typeface="ヒラギノ角ゴ ProN W3" charset="0"/>
                <a:sym typeface="Helvetica Neue Light" charset="0"/>
              </a:defRPr>
            </a:lvl2pPr>
            <a:lvl3pPr marL="1143000" indent="-228600" eaLnBrk="0" hangingPunct="0">
              <a:defRPr sz="4200">
                <a:solidFill>
                  <a:srgbClr val="000000"/>
                </a:solidFill>
                <a:latin typeface="Helvetica Neue Light" charset="0"/>
                <a:ea typeface="ヒラギノ角ゴ ProN W3" charset="0"/>
                <a:cs typeface="ヒラギノ角ゴ ProN W3" charset="0"/>
                <a:sym typeface="Helvetica Neue Light" charset="0"/>
              </a:defRPr>
            </a:lvl3pPr>
            <a:lvl4pPr marL="1600200" indent="-228600" eaLnBrk="0" hangingPunct="0">
              <a:defRPr sz="4200">
                <a:solidFill>
                  <a:srgbClr val="000000"/>
                </a:solidFill>
                <a:latin typeface="Helvetica Neue Light" charset="0"/>
                <a:ea typeface="ヒラギノ角ゴ ProN W3" charset="0"/>
                <a:cs typeface="ヒラギノ角ゴ ProN W3" charset="0"/>
                <a:sym typeface="Helvetica Neue Light" charset="0"/>
              </a:defRPr>
            </a:lvl4pPr>
            <a:lvl5pPr marL="2057400" indent="-228600" eaLnBrk="0" hangingPunct="0">
              <a:defRPr sz="4200">
                <a:solidFill>
                  <a:srgbClr val="000000"/>
                </a:solidFill>
                <a:latin typeface="Helvetica Neue Light" charset="0"/>
                <a:ea typeface="ヒラギノ角ゴ ProN W3" charset="0"/>
                <a:cs typeface="ヒラギノ角ゴ ProN W3" charset="0"/>
                <a:sym typeface="Helvetica Neue Light" charset="0"/>
              </a:defRPr>
            </a:lvl5pPr>
            <a:lvl6pPr marL="2514600" indent="-228600" algn="ctr" eaLnBrk="0" fontAlgn="base" hangingPunct="0">
              <a:spcBef>
                <a:spcPct val="0"/>
              </a:spcBef>
              <a:spcAft>
                <a:spcPct val="0"/>
              </a:spcAft>
              <a:defRPr sz="4200">
                <a:solidFill>
                  <a:srgbClr val="000000"/>
                </a:solidFill>
                <a:latin typeface="Helvetica Neue Light" charset="0"/>
                <a:ea typeface="ヒラギノ角ゴ ProN W3" charset="0"/>
                <a:cs typeface="ヒラギノ角ゴ ProN W3" charset="0"/>
                <a:sym typeface="Helvetica Neue Light" charset="0"/>
              </a:defRPr>
            </a:lvl6pPr>
            <a:lvl7pPr marL="2971800" indent="-228600" algn="ctr" eaLnBrk="0" fontAlgn="base" hangingPunct="0">
              <a:spcBef>
                <a:spcPct val="0"/>
              </a:spcBef>
              <a:spcAft>
                <a:spcPct val="0"/>
              </a:spcAft>
              <a:defRPr sz="4200">
                <a:solidFill>
                  <a:srgbClr val="000000"/>
                </a:solidFill>
                <a:latin typeface="Helvetica Neue Light" charset="0"/>
                <a:ea typeface="ヒラギノ角ゴ ProN W3" charset="0"/>
                <a:cs typeface="ヒラギノ角ゴ ProN W3" charset="0"/>
                <a:sym typeface="Helvetica Neue Light" charset="0"/>
              </a:defRPr>
            </a:lvl7pPr>
            <a:lvl8pPr marL="3429000" indent="-228600" algn="ctr" eaLnBrk="0" fontAlgn="base" hangingPunct="0">
              <a:spcBef>
                <a:spcPct val="0"/>
              </a:spcBef>
              <a:spcAft>
                <a:spcPct val="0"/>
              </a:spcAft>
              <a:defRPr sz="4200">
                <a:solidFill>
                  <a:srgbClr val="000000"/>
                </a:solidFill>
                <a:latin typeface="Helvetica Neue Light" charset="0"/>
                <a:ea typeface="ヒラギノ角ゴ ProN W3" charset="0"/>
                <a:cs typeface="ヒラギノ角ゴ ProN W3" charset="0"/>
                <a:sym typeface="Helvetica Neue Light" charset="0"/>
              </a:defRPr>
            </a:lvl8pPr>
            <a:lvl9pPr marL="3886200" indent="-228600" algn="ctr" eaLnBrk="0" fontAlgn="base" hangingPunct="0">
              <a:spcBef>
                <a:spcPct val="0"/>
              </a:spcBef>
              <a:spcAft>
                <a:spcPct val="0"/>
              </a:spcAft>
              <a:defRPr sz="4200">
                <a:solidFill>
                  <a:srgbClr val="000000"/>
                </a:solidFill>
                <a:latin typeface="Helvetica Neue Light" charset="0"/>
                <a:ea typeface="ヒラギノ角ゴ ProN W3" charset="0"/>
                <a:cs typeface="ヒラギノ角ゴ ProN W3" charset="0"/>
                <a:sym typeface="Helvetica Neue Light" charset="0"/>
              </a:defRPr>
            </a:lvl9pPr>
          </a:lstStyle>
          <a:p>
            <a:pPr eaLnBrk="1" hangingPunct="1"/>
            <a:r>
              <a:rPr lang="en-US" sz="3400" b="1">
                <a:solidFill>
                  <a:srgbClr val="660066"/>
                </a:solidFill>
              </a:rPr>
              <a:t>In what units?</a:t>
            </a:r>
          </a:p>
        </p:txBody>
      </p:sp>
      <p:sp>
        <p:nvSpPr>
          <p:cNvPr id="28679" name="TextBox 14"/>
          <p:cNvSpPr txBox="1">
            <a:spLocks noChangeArrowheads="1"/>
          </p:cNvSpPr>
          <p:nvPr/>
        </p:nvSpPr>
        <p:spPr bwMode="auto">
          <a:xfrm rot="-620374">
            <a:off x="600075" y="7162800"/>
            <a:ext cx="2112963" cy="654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130046" tIns="65023" rIns="130046" bIns="65023">
            <a:spAutoFit/>
          </a:bodyPr>
          <a:lstStyle>
            <a:lvl1pPr eaLnBrk="0" hangingPunct="0">
              <a:defRPr sz="4200">
                <a:solidFill>
                  <a:srgbClr val="000000"/>
                </a:solidFill>
                <a:latin typeface="Helvetica Neue Light" charset="0"/>
                <a:ea typeface="ヒラギノ角ゴ ProN W3" charset="0"/>
                <a:cs typeface="ヒラギノ角ゴ ProN W3" charset="0"/>
                <a:sym typeface="Helvetica Neue Light" charset="0"/>
              </a:defRPr>
            </a:lvl1pPr>
            <a:lvl2pPr marL="742950" indent="-285750" eaLnBrk="0" hangingPunct="0">
              <a:defRPr sz="4200">
                <a:solidFill>
                  <a:srgbClr val="000000"/>
                </a:solidFill>
                <a:latin typeface="Helvetica Neue Light" charset="0"/>
                <a:ea typeface="ヒラギノ角ゴ ProN W3" charset="0"/>
                <a:cs typeface="ヒラギノ角ゴ ProN W3" charset="0"/>
                <a:sym typeface="Helvetica Neue Light" charset="0"/>
              </a:defRPr>
            </a:lvl2pPr>
            <a:lvl3pPr marL="1143000" indent="-228600" eaLnBrk="0" hangingPunct="0">
              <a:defRPr sz="4200">
                <a:solidFill>
                  <a:srgbClr val="000000"/>
                </a:solidFill>
                <a:latin typeface="Helvetica Neue Light" charset="0"/>
                <a:ea typeface="ヒラギノ角ゴ ProN W3" charset="0"/>
                <a:cs typeface="ヒラギノ角ゴ ProN W3" charset="0"/>
                <a:sym typeface="Helvetica Neue Light" charset="0"/>
              </a:defRPr>
            </a:lvl3pPr>
            <a:lvl4pPr marL="1600200" indent="-228600" eaLnBrk="0" hangingPunct="0">
              <a:defRPr sz="4200">
                <a:solidFill>
                  <a:srgbClr val="000000"/>
                </a:solidFill>
                <a:latin typeface="Helvetica Neue Light" charset="0"/>
                <a:ea typeface="ヒラギノ角ゴ ProN W3" charset="0"/>
                <a:cs typeface="ヒラギノ角ゴ ProN W3" charset="0"/>
                <a:sym typeface="Helvetica Neue Light" charset="0"/>
              </a:defRPr>
            </a:lvl4pPr>
            <a:lvl5pPr marL="2057400" indent="-228600" eaLnBrk="0" hangingPunct="0">
              <a:defRPr sz="4200">
                <a:solidFill>
                  <a:srgbClr val="000000"/>
                </a:solidFill>
                <a:latin typeface="Helvetica Neue Light" charset="0"/>
                <a:ea typeface="ヒラギノ角ゴ ProN W3" charset="0"/>
                <a:cs typeface="ヒラギノ角ゴ ProN W3" charset="0"/>
                <a:sym typeface="Helvetica Neue Light" charset="0"/>
              </a:defRPr>
            </a:lvl5pPr>
            <a:lvl6pPr marL="2514600" indent="-228600" algn="ctr" eaLnBrk="0" fontAlgn="base" hangingPunct="0">
              <a:spcBef>
                <a:spcPct val="0"/>
              </a:spcBef>
              <a:spcAft>
                <a:spcPct val="0"/>
              </a:spcAft>
              <a:defRPr sz="4200">
                <a:solidFill>
                  <a:srgbClr val="000000"/>
                </a:solidFill>
                <a:latin typeface="Helvetica Neue Light" charset="0"/>
                <a:ea typeface="ヒラギノ角ゴ ProN W3" charset="0"/>
                <a:cs typeface="ヒラギノ角ゴ ProN W3" charset="0"/>
                <a:sym typeface="Helvetica Neue Light" charset="0"/>
              </a:defRPr>
            </a:lvl6pPr>
            <a:lvl7pPr marL="2971800" indent="-228600" algn="ctr" eaLnBrk="0" fontAlgn="base" hangingPunct="0">
              <a:spcBef>
                <a:spcPct val="0"/>
              </a:spcBef>
              <a:spcAft>
                <a:spcPct val="0"/>
              </a:spcAft>
              <a:defRPr sz="4200">
                <a:solidFill>
                  <a:srgbClr val="000000"/>
                </a:solidFill>
                <a:latin typeface="Helvetica Neue Light" charset="0"/>
                <a:ea typeface="ヒラギノ角ゴ ProN W3" charset="0"/>
                <a:cs typeface="ヒラギノ角ゴ ProN W3" charset="0"/>
                <a:sym typeface="Helvetica Neue Light" charset="0"/>
              </a:defRPr>
            </a:lvl7pPr>
            <a:lvl8pPr marL="3429000" indent="-228600" algn="ctr" eaLnBrk="0" fontAlgn="base" hangingPunct="0">
              <a:spcBef>
                <a:spcPct val="0"/>
              </a:spcBef>
              <a:spcAft>
                <a:spcPct val="0"/>
              </a:spcAft>
              <a:defRPr sz="4200">
                <a:solidFill>
                  <a:srgbClr val="000000"/>
                </a:solidFill>
                <a:latin typeface="Helvetica Neue Light" charset="0"/>
                <a:ea typeface="ヒラギノ角ゴ ProN W3" charset="0"/>
                <a:cs typeface="ヒラギノ角ゴ ProN W3" charset="0"/>
                <a:sym typeface="Helvetica Neue Light" charset="0"/>
              </a:defRPr>
            </a:lvl8pPr>
            <a:lvl9pPr marL="3886200" indent="-228600" algn="ctr" eaLnBrk="0" fontAlgn="base" hangingPunct="0">
              <a:spcBef>
                <a:spcPct val="0"/>
              </a:spcBef>
              <a:spcAft>
                <a:spcPct val="0"/>
              </a:spcAft>
              <a:defRPr sz="4200">
                <a:solidFill>
                  <a:srgbClr val="000000"/>
                </a:solidFill>
                <a:latin typeface="Helvetica Neue Light" charset="0"/>
                <a:ea typeface="ヒラギノ角ゴ ProN W3" charset="0"/>
                <a:cs typeface="ヒラギノ角ゴ ProN W3" charset="0"/>
                <a:sym typeface="Helvetica Neue Light" charset="0"/>
              </a:defRPr>
            </a:lvl9pPr>
          </a:lstStyle>
          <a:p>
            <a:pPr eaLnBrk="1" hangingPunct="1"/>
            <a:r>
              <a:rPr lang="en-US" sz="3400">
                <a:solidFill>
                  <a:srgbClr val="262673"/>
                </a:solidFill>
              </a:rPr>
              <a:t>Location?</a:t>
            </a:r>
          </a:p>
        </p:txBody>
      </p:sp>
      <p:sp>
        <p:nvSpPr>
          <p:cNvPr id="28680" name="TextBox 15"/>
          <p:cNvSpPr txBox="1">
            <a:spLocks noChangeArrowheads="1"/>
          </p:cNvSpPr>
          <p:nvPr/>
        </p:nvSpPr>
        <p:spPr bwMode="auto">
          <a:xfrm>
            <a:off x="4140200" y="4876800"/>
            <a:ext cx="3816350" cy="654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130046" tIns="65023" rIns="130046" bIns="65023">
            <a:spAutoFit/>
          </a:bodyPr>
          <a:lstStyle>
            <a:lvl1pPr eaLnBrk="0" hangingPunct="0">
              <a:defRPr sz="4200">
                <a:solidFill>
                  <a:srgbClr val="000000"/>
                </a:solidFill>
                <a:latin typeface="Helvetica Neue Light" charset="0"/>
                <a:ea typeface="ヒラギノ角ゴ ProN W3" charset="0"/>
                <a:cs typeface="ヒラギノ角ゴ ProN W3" charset="0"/>
                <a:sym typeface="Helvetica Neue Light" charset="0"/>
              </a:defRPr>
            </a:lvl1pPr>
            <a:lvl2pPr marL="742950" indent="-285750" eaLnBrk="0" hangingPunct="0">
              <a:defRPr sz="4200">
                <a:solidFill>
                  <a:srgbClr val="000000"/>
                </a:solidFill>
                <a:latin typeface="Helvetica Neue Light" charset="0"/>
                <a:ea typeface="ヒラギノ角ゴ ProN W3" charset="0"/>
                <a:cs typeface="ヒラギノ角ゴ ProN W3" charset="0"/>
                <a:sym typeface="Helvetica Neue Light" charset="0"/>
              </a:defRPr>
            </a:lvl2pPr>
            <a:lvl3pPr marL="1143000" indent="-228600" eaLnBrk="0" hangingPunct="0">
              <a:defRPr sz="4200">
                <a:solidFill>
                  <a:srgbClr val="000000"/>
                </a:solidFill>
                <a:latin typeface="Helvetica Neue Light" charset="0"/>
                <a:ea typeface="ヒラギノ角ゴ ProN W3" charset="0"/>
                <a:cs typeface="ヒラギノ角ゴ ProN W3" charset="0"/>
                <a:sym typeface="Helvetica Neue Light" charset="0"/>
              </a:defRPr>
            </a:lvl3pPr>
            <a:lvl4pPr marL="1600200" indent="-228600" eaLnBrk="0" hangingPunct="0">
              <a:defRPr sz="4200">
                <a:solidFill>
                  <a:srgbClr val="000000"/>
                </a:solidFill>
                <a:latin typeface="Helvetica Neue Light" charset="0"/>
                <a:ea typeface="ヒラギノ角ゴ ProN W3" charset="0"/>
                <a:cs typeface="ヒラギノ角ゴ ProN W3" charset="0"/>
                <a:sym typeface="Helvetica Neue Light" charset="0"/>
              </a:defRPr>
            </a:lvl4pPr>
            <a:lvl5pPr marL="2057400" indent="-228600" eaLnBrk="0" hangingPunct="0">
              <a:defRPr sz="4200">
                <a:solidFill>
                  <a:srgbClr val="000000"/>
                </a:solidFill>
                <a:latin typeface="Helvetica Neue Light" charset="0"/>
                <a:ea typeface="ヒラギノ角ゴ ProN W3" charset="0"/>
                <a:cs typeface="ヒラギノ角ゴ ProN W3" charset="0"/>
                <a:sym typeface="Helvetica Neue Light" charset="0"/>
              </a:defRPr>
            </a:lvl5pPr>
            <a:lvl6pPr marL="2514600" indent="-228600" algn="ctr" eaLnBrk="0" fontAlgn="base" hangingPunct="0">
              <a:spcBef>
                <a:spcPct val="0"/>
              </a:spcBef>
              <a:spcAft>
                <a:spcPct val="0"/>
              </a:spcAft>
              <a:defRPr sz="4200">
                <a:solidFill>
                  <a:srgbClr val="000000"/>
                </a:solidFill>
                <a:latin typeface="Helvetica Neue Light" charset="0"/>
                <a:ea typeface="ヒラギノ角ゴ ProN W3" charset="0"/>
                <a:cs typeface="ヒラギノ角ゴ ProN W3" charset="0"/>
                <a:sym typeface="Helvetica Neue Light" charset="0"/>
              </a:defRPr>
            </a:lvl6pPr>
            <a:lvl7pPr marL="2971800" indent="-228600" algn="ctr" eaLnBrk="0" fontAlgn="base" hangingPunct="0">
              <a:spcBef>
                <a:spcPct val="0"/>
              </a:spcBef>
              <a:spcAft>
                <a:spcPct val="0"/>
              </a:spcAft>
              <a:defRPr sz="4200">
                <a:solidFill>
                  <a:srgbClr val="000000"/>
                </a:solidFill>
                <a:latin typeface="Helvetica Neue Light" charset="0"/>
                <a:ea typeface="ヒラギノ角ゴ ProN W3" charset="0"/>
                <a:cs typeface="ヒラギノ角ゴ ProN W3" charset="0"/>
                <a:sym typeface="Helvetica Neue Light" charset="0"/>
              </a:defRPr>
            </a:lvl7pPr>
            <a:lvl8pPr marL="3429000" indent="-228600" algn="ctr" eaLnBrk="0" fontAlgn="base" hangingPunct="0">
              <a:spcBef>
                <a:spcPct val="0"/>
              </a:spcBef>
              <a:spcAft>
                <a:spcPct val="0"/>
              </a:spcAft>
              <a:defRPr sz="4200">
                <a:solidFill>
                  <a:srgbClr val="000000"/>
                </a:solidFill>
                <a:latin typeface="Helvetica Neue Light" charset="0"/>
                <a:ea typeface="ヒラギノ角ゴ ProN W3" charset="0"/>
                <a:cs typeface="ヒラギノ角ゴ ProN W3" charset="0"/>
                <a:sym typeface="Helvetica Neue Light" charset="0"/>
              </a:defRPr>
            </a:lvl8pPr>
            <a:lvl9pPr marL="3886200" indent="-228600" algn="ctr" eaLnBrk="0" fontAlgn="base" hangingPunct="0">
              <a:spcBef>
                <a:spcPct val="0"/>
              </a:spcBef>
              <a:spcAft>
                <a:spcPct val="0"/>
              </a:spcAft>
              <a:defRPr sz="4200">
                <a:solidFill>
                  <a:srgbClr val="000000"/>
                </a:solidFill>
                <a:latin typeface="Helvetica Neue Light" charset="0"/>
                <a:ea typeface="ヒラギノ角ゴ ProN W3" charset="0"/>
                <a:cs typeface="ヒラギノ角ゴ ProN W3" charset="0"/>
                <a:sym typeface="Helvetica Neue Light" charset="0"/>
              </a:defRPr>
            </a:lvl9pPr>
          </a:lstStyle>
          <a:p>
            <a:pPr eaLnBrk="1" hangingPunct="1"/>
            <a:r>
              <a:rPr lang="en-US" sz="3400"/>
              <a:t>For what purpose?</a:t>
            </a:r>
          </a:p>
        </p:txBody>
      </p:sp>
      <p:sp>
        <p:nvSpPr>
          <p:cNvPr id="28681" name="TextBox 16"/>
          <p:cNvSpPr txBox="1">
            <a:spLocks noChangeArrowheads="1"/>
          </p:cNvSpPr>
          <p:nvPr/>
        </p:nvSpPr>
        <p:spPr bwMode="auto">
          <a:xfrm>
            <a:off x="3225800" y="7239000"/>
            <a:ext cx="7372350" cy="561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130046" tIns="65023" rIns="130046" bIns="65023">
            <a:spAutoFit/>
          </a:bodyPr>
          <a:lstStyle>
            <a:lvl1pPr eaLnBrk="0" hangingPunct="0">
              <a:defRPr sz="4200">
                <a:solidFill>
                  <a:srgbClr val="000000"/>
                </a:solidFill>
                <a:latin typeface="Helvetica Neue Light" charset="0"/>
                <a:ea typeface="ヒラギノ角ゴ ProN W3" charset="0"/>
                <a:cs typeface="ヒラギノ角ゴ ProN W3" charset="0"/>
                <a:sym typeface="Helvetica Neue Light" charset="0"/>
              </a:defRPr>
            </a:lvl1pPr>
            <a:lvl2pPr marL="742950" indent="-285750" eaLnBrk="0" hangingPunct="0">
              <a:defRPr sz="4200">
                <a:solidFill>
                  <a:srgbClr val="000000"/>
                </a:solidFill>
                <a:latin typeface="Helvetica Neue Light" charset="0"/>
                <a:ea typeface="ヒラギノ角ゴ ProN W3" charset="0"/>
                <a:cs typeface="ヒラギノ角ゴ ProN W3" charset="0"/>
                <a:sym typeface="Helvetica Neue Light" charset="0"/>
              </a:defRPr>
            </a:lvl2pPr>
            <a:lvl3pPr marL="1143000" indent="-228600" eaLnBrk="0" hangingPunct="0">
              <a:defRPr sz="4200">
                <a:solidFill>
                  <a:srgbClr val="000000"/>
                </a:solidFill>
                <a:latin typeface="Helvetica Neue Light" charset="0"/>
                <a:ea typeface="ヒラギノ角ゴ ProN W3" charset="0"/>
                <a:cs typeface="ヒラギノ角ゴ ProN W3" charset="0"/>
                <a:sym typeface="Helvetica Neue Light" charset="0"/>
              </a:defRPr>
            </a:lvl3pPr>
            <a:lvl4pPr marL="1600200" indent="-228600" eaLnBrk="0" hangingPunct="0">
              <a:defRPr sz="4200">
                <a:solidFill>
                  <a:srgbClr val="000000"/>
                </a:solidFill>
                <a:latin typeface="Helvetica Neue Light" charset="0"/>
                <a:ea typeface="ヒラギノ角ゴ ProN W3" charset="0"/>
                <a:cs typeface="ヒラギノ角ゴ ProN W3" charset="0"/>
                <a:sym typeface="Helvetica Neue Light" charset="0"/>
              </a:defRPr>
            </a:lvl4pPr>
            <a:lvl5pPr marL="2057400" indent="-228600" eaLnBrk="0" hangingPunct="0">
              <a:defRPr sz="4200">
                <a:solidFill>
                  <a:srgbClr val="000000"/>
                </a:solidFill>
                <a:latin typeface="Helvetica Neue Light" charset="0"/>
                <a:ea typeface="ヒラギノ角ゴ ProN W3" charset="0"/>
                <a:cs typeface="ヒラギノ角ゴ ProN W3" charset="0"/>
                <a:sym typeface="Helvetica Neue Light" charset="0"/>
              </a:defRPr>
            </a:lvl5pPr>
            <a:lvl6pPr marL="2514600" indent="-228600" algn="ctr" eaLnBrk="0" fontAlgn="base" hangingPunct="0">
              <a:spcBef>
                <a:spcPct val="0"/>
              </a:spcBef>
              <a:spcAft>
                <a:spcPct val="0"/>
              </a:spcAft>
              <a:defRPr sz="4200">
                <a:solidFill>
                  <a:srgbClr val="000000"/>
                </a:solidFill>
                <a:latin typeface="Helvetica Neue Light" charset="0"/>
                <a:ea typeface="ヒラギノ角ゴ ProN W3" charset="0"/>
                <a:cs typeface="ヒラギノ角ゴ ProN W3" charset="0"/>
                <a:sym typeface="Helvetica Neue Light" charset="0"/>
              </a:defRPr>
            </a:lvl6pPr>
            <a:lvl7pPr marL="2971800" indent="-228600" algn="ctr" eaLnBrk="0" fontAlgn="base" hangingPunct="0">
              <a:spcBef>
                <a:spcPct val="0"/>
              </a:spcBef>
              <a:spcAft>
                <a:spcPct val="0"/>
              </a:spcAft>
              <a:defRPr sz="4200">
                <a:solidFill>
                  <a:srgbClr val="000000"/>
                </a:solidFill>
                <a:latin typeface="Helvetica Neue Light" charset="0"/>
                <a:ea typeface="ヒラギノ角ゴ ProN W3" charset="0"/>
                <a:cs typeface="ヒラギノ角ゴ ProN W3" charset="0"/>
                <a:sym typeface="Helvetica Neue Light" charset="0"/>
              </a:defRPr>
            </a:lvl7pPr>
            <a:lvl8pPr marL="3429000" indent="-228600" algn="ctr" eaLnBrk="0" fontAlgn="base" hangingPunct="0">
              <a:spcBef>
                <a:spcPct val="0"/>
              </a:spcBef>
              <a:spcAft>
                <a:spcPct val="0"/>
              </a:spcAft>
              <a:defRPr sz="4200">
                <a:solidFill>
                  <a:srgbClr val="000000"/>
                </a:solidFill>
                <a:latin typeface="Helvetica Neue Light" charset="0"/>
                <a:ea typeface="ヒラギノ角ゴ ProN W3" charset="0"/>
                <a:cs typeface="ヒラギノ角ゴ ProN W3" charset="0"/>
                <a:sym typeface="Helvetica Neue Light" charset="0"/>
              </a:defRPr>
            </a:lvl8pPr>
            <a:lvl9pPr marL="3886200" indent="-228600" algn="ctr" eaLnBrk="0" fontAlgn="base" hangingPunct="0">
              <a:spcBef>
                <a:spcPct val="0"/>
              </a:spcBef>
              <a:spcAft>
                <a:spcPct val="0"/>
              </a:spcAft>
              <a:defRPr sz="4200">
                <a:solidFill>
                  <a:srgbClr val="000000"/>
                </a:solidFill>
                <a:latin typeface="Helvetica Neue Light" charset="0"/>
                <a:ea typeface="ヒラギノ角ゴ ProN W3" charset="0"/>
                <a:cs typeface="ヒラギノ角ゴ ProN W3" charset="0"/>
                <a:sym typeface="Helvetica Neue Light" charset="0"/>
              </a:defRPr>
            </a:lvl9pPr>
          </a:lstStyle>
          <a:p>
            <a:pPr eaLnBrk="1" hangingPunct="1"/>
            <a:r>
              <a:rPr lang="en-US" sz="2800">
                <a:solidFill>
                  <a:srgbClr val="0000FF"/>
                </a:solidFill>
              </a:rPr>
              <a:t>When was the sensor last cleaned/calibrated?</a:t>
            </a:r>
          </a:p>
        </p:txBody>
      </p:sp>
      <p:sp>
        <p:nvSpPr>
          <p:cNvPr id="28682" name="TextBox 19"/>
          <p:cNvSpPr txBox="1">
            <a:spLocks noChangeArrowheads="1"/>
          </p:cNvSpPr>
          <p:nvPr/>
        </p:nvSpPr>
        <p:spPr bwMode="auto">
          <a:xfrm rot="464621">
            <a:off x="307975" y="5521325"/>
            <a:ext cx="4489450" cy="11160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130046" tIns="65023" rIns="130046" bIns="65023">
            <a:spAutoFit/>
          </a:bodyPr>
          <a:lstStyle>
            <a:lvl1pPr eaLnBrk="0" hangingPunct="0">
              <a:defRPr sz="4200">
                <a:solidFill>
                  <a:srgbClr val="000000"/>
                </a:solidFill>
                <a:latin typeface="Helvetica Neue Light" charset="0"/>
                <a:ea typeface="ヒラギノ角ゴ ProN W3" charset="0"/>
                <a:cs typeface="ヒラギノ角ゴ ProN W3" charset="0"/>
                <a:sym typeface="Helvetica Neue Light" charset="0"/>
              </a:defRPr>
            </a:lvl1pPr>
            <a:lvl2pPr marL="742950" indent="-285750" eaLnBrk="0" hangingPunct="0">
              <a:defRPr sz="4200">
                <a:solidFill>
                  <a:srgbClr val="000000"/>
                </a:solidFill>
                <a:latin typeface="Helvetica Neue Light" charset="0"/>
                <a:ea typeface="ヒラギノ角ゴ ProN W3" charset="0"/>
                <a:cs typeface="ヒラギノ角ゴ ProN W3" charset="0"/>
                <a:sym typeface="Helvetica Neue Light" charset="0"/>
              </a:defRPr>
            </a:lvl2pPr>
            <a:lvl3pPr marL="1143000" indent="-228600" eaLnBrk="0" hangingPunct="0">
              <a:defRPr sz="4200">
                <a:solidFill>
                  <a:srgbClr val="000000"/>
                </a:solidFill>
                <a:latin typeface="Helvetica Neue Light" charset="0"/>
                <a:ea typeface="ヒラギノ角ゴ ProN W3" charset="0"/>
                <a:cs typeface="ヒラギノ角ゴ ProN W3" charset="0"/>
                <a:sym typeface="Helvetica Neue Light" charset="0"/>
              </a:defRPr>
            </a:lvl3pPr>
            <a:lvl4pPr marL="1600200" indent="-228600" eaLnBrk="0" hangingPunct="0">
              <a:defRPr sz="4200">
                <a:solidFill>
                  <a:srgbClr val="000000"/>
                </a:solidFill>
                <a:latin typeface="Helvetica Neue Light" charset="0"/>
                <a:ea typeface="ヒラギノ角ゴ ProN W3" charset="0"/>
                <a:cs typeface="ヒラギノ角ゴ ProN W3" charset="0"/>
                <a:sym typeface="Helvetica Neue Light" charset="0"/>
              </a:defRPr>
            </a:lvl4pPr>
            <a:lvl5pPr marL="2057400" indent="-228600" eaLnBrk="0" hangingPunct="0">
              <a:defRPr sz="4200">
                <a:solidFill>
                  <a:srgbClr val="000000"/>
                </a:solidFill>
                <a:latin typeface="Helvetica Neue Light" charset="0"/>
                <a:ea typeface="ヒラギノ角ゴ ProN W3" charset="0"/>
                <a:cs typeface="ヒラギノ角ゴ ProN W3" charset="0"/>
                <a:sym typeface="Helvetica Neue Light" charset="0"/>
              </a:defRPr>
            </a:lvl5pPr>
            <a:lvl6pPr marL="2514600" indent="-228600" algn="ctr" eaLnBrk="0" fontAlgn="base" hangingPunct="0">
              <a:spcBef>
                <a:spcPct val="0"/>
              </a:spcBef>
              <a:spcAft>
                <a:spcPct val="0"/>
              </a:spcAft>
              <a:defRPr sz="4200">
                <a:solidFill>
                  <a:srgbClr val="000000"/>
                </a:solidFill>
                <a:latin typeface="Helvetica Neue Light" charset="0"/>
                <a:ea typeface="ヒラギノ角ゴ ProN W3" charset="0"/>
                <a:cs typeface="ヒラギノ角ゴ ProN W3" charset="0"/>
                <a:sym typeface="Helvetica Neue Light" charset="0"/>
              </a:defRPr>
            </a:lvl6pPr>
            <a:lvl7pPr marL="2971800" indent="-228600" algn="ctr" eaLnBrk="0" fontAlgn="base" hangingPunct="0">
              <a:spcBef>
                <a:spcPct val="0"/>
              </a:spcBef>
              <a:spcAft>
                <a:spcPct val="0"/>
              </a:spcAft>
              <a:defRPr sz="4200">
                <a:solidFill>
                  <a:srgbClr val="000000"/>
                </a:solidFill>
                <a:latin typeface="Helvetica Neue Light" charset="0"/>
                <a:ea typeface="ヒラギノ角ゴ ProN W3" charset="0"/>
                <a:cs typeface="ヒラギノ角ゴ ProN W3" charset="0"/>
                <a:sym typeface="Helvetica Neue Light" charset="0"/>
              </a:defRPr>
            </a:lvl7pPr>
            <a:lvl8pPr marL="3429000" indent="-228600" algn="ctr" eaLnBrk="0" fontAlgn="base" hangingPunct="0">
              <a:spcBef>
                <a:spcPct val="0"/>
              </a:spcBef>
              <a:spcAft>
                <a:spcPct val="0"/>
              </a:spcAft>
              <a:defRPr sz="4200">
                <a:solidFill>
                  <a:srgbClr val="000000"/>
                </a:solidFill>
                <a:latin typeface="Helvetica Neue Light" charset="0"/>
                <a:ea typeface="ヒラギノ角ゴ ProN W3" charset="0"/>
                <a:cs typeface="ヒラギノ角ゴ ProN W3" charset="0"/>
                <a:sym typeface="Helvetica Neue Light" charset="0"/>
              </a:defRPr>
            </a:lvl8pPr>
            <a:lvl9pPr marL="3886200" indent="-228600" algn="ctr" eaLnBrk="0" fontAlgn="base" hangingPunct="0">
              <a:spcBef>
                <a:spcPct val="0"/>
              </a:spcBef>
              <a:spcAft>
                <a:spcPct val="0"/>
              </a:spcAft>
              <a:defRPr sz="4200">
                <a:solidFill>
                  <a:srgbClr val="000000"/>
                </a:solidFill>
                <a:latin typeface="Helvetica Neue Light" charset="0"/>
                <a:ea typeface="ヒラギノ角ゴ ProN W3" charset="0"/>
                <a:cs typeface="ヒラギノ角ゴ ProN W3" charset="0"/>
                <a:sym typeface="Helvetica Neue Light" charset="0"/>
              </a:defRPr>
            </a:lvl9pPr>
          </a:lstStyle>
          <a:p>
            <a:pPr eaLnBrk="1" hangingPunct="1"/>
            <a:r>
              <a:rPr lang="en-US" sz="3200">
                <a:solidFill>
                  <a:srgbClr val="800000"/>
                </a:solidFill>
              </a:rPr>
              <a:t>Has anyone checked</a:t>
            </a:r>
          </a:p>
          <a:p>
            <a:pPr eaLnBrk="1" hangingPunct="1"/>
            <a:r>
              <a:rPr lang="en-US" sz="3200">
                <a:solidFill>
                  <a:srgbClr val="800000"/>
                </a:solidFill>
              </a:rPr>
              <a:t>the quality of this value?</a:t>
            </a:r>
          </a:p>
        </p:txBody>
      </p:sp>
      <p:sp>
        <p:nvSpPr>
          <p:cNvPr id="28683" name="TextBox 20"/>
          <p:cNvSpPr txBox="1">
            <a:spLocks noChangeArrowheads="1"/>
          </p:cNvSpPr>
          <p:nvPr/>
        </p:nvSpPr>
        <p:spPr bwMode="auto">
          <a:xfrm>
            <a:off x="3302000" y="2052638"/>
            <a:ext cx="6070600" cy="2747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30046" tIns="65023" rIns="130046" bIns="65023">
            <a:spAutoFit/>
          </a:bodyPr>
          <a:lstStyle>
            <a:lvl1pPr eaLnBrk="0" hangingPunct="0">
              <a:defRPr sz="4200">
                <a:solidFill>
                  <a:srgbClr val="000000"/>
                </a:solidFill>
                <a:latin typeface="Helvetica Neue Light" charset="0"/>
                <a:ea typeface="ヒラギノ角ゴ ProN W3" charset="0"/>
                <a:cs typeface="ヒラギノ角ゴ ProN W3" charset="0"/>
                <a:sym typeface="Helvetica Neue Light" charset="0"/>
              </a:defRPr>
            </a:lvl1pPr>
            <a:lvl2pPr marL="742950" indent="-285750" eaLnBrk="0" hangingPunct="0">
              <a:defRPr sz="4200">
                <a:solidFill>
                  <a:srgbClr val="000000"/>
                </a:solidFill>
                <a:latin typeface="Helvetica Neue Light" charset="0"/>
                <a:ea typeface="ヒラギノ角ゴ ProN W3" charset="0"/>
                <a:cs typeface="ヒラギノ角ゴ ProN W3" charset="0"/>
                <a:sym typeface="Helvetica Neue Light" charset="0"/>
              </a:defRPr>
            </a:lvl2pPr>
            <a:lvl3pPr marL="1143000" indent="-228600" eaLnBrk="0" hangingPunct="0">
              <a:defRPr sz="4200">
                <a:solidFill>
                  <a:srgbClr val="000000"/>
                </a:solidFill>
                <a:latin typeface="Helvetica Neue Light" charset="0"/>
                <a:ea typeface="ヒラギノ角ゴ ProN W3" charset="0"/>
                <a:cs typeface="ヒラギノ角ゴ ProN W3" charset="0"/>
                <a:sym typeface="Helvetica Neue Light" charset="0"/>
              </a:defRPr>
            </a:lvl3pPr>
            <a:lvl4pPr marL="1600200" indent="-228600" eaLnBrk="0" hangingPunct="0">
              <a:defRPr sz="4200">
                <a:solidFill>
                  <a:srgbClr val="000000"/>
                </a:solidFill>
                <a:latin typeface="Helvetica Neue Light" charset="0"/>
                <a:ea typeface="ヒラギノ角ゴ ProN W3" charset="0"/>
                <a:cs typeface="ヒラギノ角ゴ ProN W3" charset="0"/>
                <a:sym typeface="Helvetica Neue Light" charset="0"/>
              </a:defRPr>
            </a:lvl4pPr>
            <a:lvl5pPr marL="2057400" indent="-228600" eaLnBrk="0" hangingPunct="0">
              <a:defRPr sz="4200">
                <a:solidFill>
                  <a:srgbClr val="000000"/>
                </a:solidFill>
                <a:latin typeface="Helvetica Neue Light" charset="0"/>
                <a:ea typeface="ヒラギノ角ゴ ProN W3" charset="0"/>
                <a:cs typeface="ヒラギノ角ゴ ProN W3" charset="0"/>
                <a:sym typeface="Helvetica Neue Light" charset="0"/>
              </a:defRPr>
            </a:lvl5pPr>
            <a:lvl6pPr marL="2514600" indent="-228600" algn="ctr" eaLnBrk="0" fontAlgn="base" hangingPunct="0">
              <a:spcBef>
                <a:spcPct val="0"/>
              </a:spcBef>
              <a:spcAft>
                <a:spcPct val="0"/>
              </a:spcAft>
              <a:defRPr sz="4200">
                <a:solidFill>
                  <a:srgbClr val="000000"/>
                </a:solidFill>
                <a:latin typeface="Helvetica Neue Light" charset="0"/>
                <a:ea typeface="ヒラギノ角ゴ ProN W3" charset="0"/>
                <a:cs typeface="ヒラギノ角ゴ ProN W3" charset="0"/>
                <a:sym typeface="Helvetica Neue Light" charset="0"/>
              </a:defRPr>
            </a:lvl6pPr>
            <a:lvl7pPr marL="2971800" indent="-228600" algn="ctr" eaLnBrk="0" fontAlgn="base" hangingPunct="0">
              <a:spcBef>
                <a:spcPct val="0"/>
              </a:spcBef>
              <a:spcAft>
                <a:spcPct val="0"/>
              </a:spcAft>
              <a:defRPr sz="4200">
                <a:solidFill>
                  <a:srgbClr val="000000"/>
                </a:solidFill>
                <a:latin typeface="Helvetica Neue Light" charset="0"/>
                <a:ea typeface="ヒラギノ角ゴ ProN W3" charset="0"/>
                <a:cs typeface="ヒラギノ角ゴ ProN W3" charset="0"/>
                <a:sym typeface="Helvetica Neue Light" charset="0"/>
              </a:defRPr>
            </a:lvl7pPr>
            <a:lvl8pPr marL="3429000" indent="-228600" algn="ctr" eaLnBrk="0" fontAlgn="base" hangingPunct="0">
              <a:spcBef>
                <a:spcPct val="0"/>
              </a:spcBef>
              <a:spcAft>
                <a:spcPct val="0"/>
              </a:spcAft>
              <a:defRPr sz="4200">
                <a:solidFill>
                  <a:srgbClr val="000000"/>
                </a:solidFill>
                <a:latin typeface="Helvetica Neue Light" charset="0"/>
                <a:ea typeface="ヒラギノ角ゴ ProN W3" charset="0"/>
                <a:cs typeface="ヒラギノ角ゴ ProN W3" charset="0"/>
                <a:sym typeface="Helvetica Neue Light" charset="0"/>
              </a:defRPr>
            </a:lvl8pPr>
            <a:lvl9pPr marL="3886200" indent="-228600" algn="ctr" eaLnBrk="0" fontAlgn="base" hangingPunct="0">
              <a:spcBef>
                <a:spcPct val="0"/>
              </a:spcBef>
              <a:spcAft>
                <a:spcPct val="0"/>
              </a:spcAft>
              <a:defRPr sz="4200">
                <a:solidFill>
                  <a:srgbClr val="000000"/>
                </a:solidFill>
                <a:latin typeface="Helvetica Neue Light" charset="0"/>
                <a:ea typeface="ヒラギノ角ゴ ProN W3" charset="0"/>
                <a:cs typeface="ヒラギノ角ゴ ProN W3" charset="0"/>
                <a:sym typeface="Helvetica Neue Light" charset="0"/>
              </a:defRPr>
            </a:lvl9pPr>
          </a:lstStyle>
          <a:p>
            <a:pPr eaLnBrk="1" hangingPunct="1"/>
            <a:r>
              <a:rPr lang="en-US" sz="8500" b="1"/>
              <a:t>Temperature</a:t>
            </a:r>
          </a:p>
          <a:p>
            <a:pPr eaLnBrk="1" hangingPunct="1"/>
            <a:r>
              <a:rPr lang="en-US" sz="8500" b="1"/>
              <a:t>31.5</a:t>
            </a:r>
          </a:p>
        </p:txBody>
      </p:sp>
      <p:sp>
        <p:nvSpPr>
          <p:cNvPr id="28684" name="TextBox 21"/>
          <p:cNvSpPr txBox="1">
            <a:spLocks noChangeArrowheads="1"/>
          </p:cNvSpPr>
          <p:nvPr/>
        </p:nvSpPr>
        <p:spPr bwMode="auto">
          <a:xfrm>
            <a:off x="8788400" y="5029200"/>
            <a:ext cx="3382963" cy="561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130046" tIns="65023" rIns="130046" bIns="65023">
            <a:spAutoFit/>
          </a:bodyPr>
          <a:lstStyle>
            <a:lvl1pPr eaLnBrk="0" hangingPunct="0">
              <a:defRPr sz="4200">
                <a:solidFill>
                  <a:srgbClr val="000000"/>
                </a:solidFill>
                <a:latin typeface="Helvetica Neue Light" charset="0"/>
                <a:ea typeface="ヒラギノ角ゴ ProN W3" charset="0"/>
                <a:cs typeface="ヒラギノ角ゴ ProN W3" charset="0"/>
                <a:sym typeface="Helvetica Neue Light" charset="0"/>
              </a:defRPr>
            </a:lvl1pPr>
            <a:lvl2pPr marL="742950" indent="-285750" eaLnBrk="0" hangingPunct="0">
              <a:defRPr sz="4200">
                <a:solidFill>
                  <a:srgbClr val="000000"/>
                </a:solidFill>
                <a:latin typeface="Helvetica Neue Light" charset="0"/>
                <a:ea typeface="ヒラギノ角ゴ ProN W3" charset="0"/>
                <a:cs typeface="ヒラギノ角ゴ ProN W3" charset="0"/>
                <a:sym typeface="Helvetica Neue Light" charset="0"/>
              </a:defRPr>
            </a:lvl2pPr>
            <a:lvl3pPr marL="1143000" indent="-228600" eaLnBrk="0" hangingPunct="0">
              <a:defRPr sz="4200">
                <a:solidFill>
                  <a:srgbClr val="000000"/>
                </a:solidFill>
                <a:latin typeface="Helvetica Neue Light" charset="0"/>
                <a:ea typeface="ヒラギノ角ゴ ProN W3" charset="0"/>
                <a:cs typeface="ヒラギノ角ゴ ProN W3" charset="0"/>
                <a:sym typeface="Helvetica Neue Light" charset="0"/>
              </a:defRPr>
            </a:lvl3pPr>
            <a:lvl4pPr marL="1600200" indent="-228600" eaLnBrk="0" hangingPunct="0">
              <a:defRPr sz="4200">
                <a:solidFill>
                  <a:srgbClr val="000000"/>
                </a:solidFill>
                <a:latin typeface="Helvetica Neue Light" charset="0"/>
                <a:ea typeface="ヒラギノ角ゴ ProN W3" charset="0"/>
                <a:cs typeface="ヒラギノ角ゴ ProN W3" charset="0"/>
                <a:sym typeface="Helvetica Neue Light" charset="0"/>
              </a:defRPr>
            </a:lvl4pPr>
            <a:lvl5pPr marL="2057400" indent="-228600" eaLnBrk="0" hangingPunct="0">
              <a:defRPr sz="4200">
                <a:solidFill>
                  <a:srgbClr val="000000"/>
                </a:solidFill>
                <a:latin typeface="Helvetica Neue Light" charset="0"/>
                <a:ea typeface="ヒラギノ角ゴ ProN W3" charset="0"/>
                <a:cs typeface="ヒラギノ角ゴ ProN W3" charset="0"/>
                <a:sym typeface="Helvetica Neue Light" charset="0"/>
              </a:defRPr>
            </a:lvl5pPr>
            <a:lvl6pPr marL="2514600" indent="-228600" algn="ctr" eaLnBrk="0" fontAlgn="base" hangingPunct="0">
              <a:spcBef>
                <a:spcPct val="0"/>
              </a:spcBef>
              <a:spcAft>
                <a:spcPct val="0"/>
              </a:spcAft>
              <a:defRPr sz="4200">
                <a:solidFill>
                  <a:srgbClr val="000000"/>
                </a:solidFill>
                <a:latin typeface="Helvetica Neue Light" charset="0"/>
                <a:ea typeface="ヒラギノ角ゴ ProN W3" charset="0"/>
                <a:cs typeface="ヒラギノ角ゴ ProN W3" charset="0"/>
                <a:sym typeface="Helvetica Neue Light" charset="0"/>
              </a:defRPr>
            </a:lvl6pPr>
            <a:lvl7pPr marL="2971800" indent="-228600" algn="ctr" eaLnBrk="0" fontAlgn="base" hangingPunct="0">
              <a:spcBef>
                <a:spcPct val="0"/>
              </a:spcBef>
              <a:spcAft>
                <a:spcPct val="0"/>
              </a:spcAft>
              <a:defRPr sz="4200">
                <a:solidFill>
                  <a:srgbClr val="000000"/>
                </a:solidFill>
                <a:latin typeface="Helvetica Neue Light" charset="0"/>
                <a:ea typeface="ヒラギノ角ゴ ProN W3" charset="0"/>
                <a:cs typeface="ヒラギノ角ゴ ProN W3" charset="0"/>
                <a:sym typeface="Helvetica Neue Light" charset="0"/>
              </a:defRPr>
            </a:lvl7pPr>
            <a:lvl8pPr marL="3429000" indent="-228600" algn="ctr" eaLnBrk="0" fontAlgn="base" hangingPunct="0">
              <a:spcBef>
                <a:spcPct val="0"/>
              </a:spcBef>
              <a:spcAft>
                <a:spcPct val="0"/>
              </a:spcAft>
              <a:defRPr sz="4200">
                <a:solidFill>
                  <a:srgbClr val="000000"/>
                </a:solidFill>
                <a:latin typeface="Helvetica Neue Light" charset="0"/>
                <a:ea typeface="ヒラギノ角ゴ ProN W3" charset="0"/>
                <a:cs typeface="ヒラギノ角ゴ ProN W3" charset="0"/>
                <a:sym typeface="Helvetica Neue Light" charset="0"/>
              </a:defRPr>
            </a:lvl8pPr>
            <a:lvl9pPr marL="3886200" indent="-228600" algn="ctr" eaLnBrk="0" fontAlgn="base" hangingPunct="0">
              <a:spcBef>
                <a:spcPct val="0"/>
              </a:spcBef>
              <a:spcAft>
                <a:spcPct val="0"/>
              </a:spcAft>
              <a:defRPr sz="4200">
                <a:solidFill>
                  <a:srgbClr val="000000"/>
                </a:solidFill>
                <a:latin typeface="Helvetica Neue Light" charset="0"/>
                <a:ea typeface="ヒラギノ角ゴ ProN W3" charset="0"/>
                <a:cs typeface="ヒラギノ角ゴ ProN W3" charset="0"/>
                <a:sym typeface="Helvetica Neue Light" charset="0"/>
              </a:defRPr>
            </a:lvl9pPr>
          </a:lstStyle>
          <a:p>
            <a:pPr eaLnBrk="1" hangingPunct="1"/>
            <a:r>
              <a:rPr lang="en-US" sz="2800">
                <a:solidFill>
                  <a:srgbClr val="FF45F6"/>
                </a:solidFill>
              </a:rPr>
              <a:t>Precision/accuracy?</a:t>
            </a:r>
          </a:p>
        </p:txBody>
      </p:sp>
      <p:sp>
        <p:nvSpPr>
          <p:cNvPr id="28685" name="TextBox 17"/>
          <p:cNvSpPr txBox="1">
            <a:spLocks noChangeArrowheads="1"/>
          </p:cNvSpPr>
          <p:nvPr/>
        </p:nvSpPr>
        <p:spPr bwMode="auto">
          <a:xfrm>
            <a:off x="5767388" y="9228138"/>
            <a:ext cx="7345362" cy="5000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130046" tIns="65023" rIns="130046" bIns="65023">
            <a:spAutoFit/>
          </a:bodyPr>
          <a:lstStyle>
            <a:lvl1pPr eaLnBrk="0" hangingPunct="0">
              <a:defRPr sz="4200">
                <a:solidFill>
                  <a:srgbClr val="000000"/>
                </a:solidFill>
                <a:latin typeface="Helvetica Neue Light" charset="0"/>
                <a:ea typeface="ヒラギノ角ゴ ProN W3" charset="0"/>
                <a:cs typeface="ヒラギノ角ゴ ProN W3" charset="0"/>
                <a:sym typeface="Helvetica Neue Light" charset="0"/>
              </a:defRPr>
            </a:lvl1pPr>
            <a:lvl2pPr marL="742950" indent="-285750" eaLnBrk="0" hangingPunct="0">
              <a:defRPr sz="4200">
                <a:solidFill>
                  <a:srgbClr val="000000"/>
                </a:solidFill>
                <a:latin typeface="Helvetica Neue Light" charset="0"/>
                <a:ea typeface="ヒラギノ角ゴ ProN W3" charset="0"/>
                <a:cs typeface="ヒラギノ角ゴ ProN W3" charset="0"/>
                <a:sym typeface="Helvetica Neue Light" charset="0"/>
              </a:defRPr>
            </a:lvl2pPr>
            <a:lvl3pPr marL="1143000" indent="-228600" eaLnBrk="0" hangingPunct="0">
              <a:defRPr sz="4200">
                <a:solidFill>
                  <a:srgbClr val="000000"/>
                </a:solidFill>
                <a:latin typeface="Helvetica Neue Light" charset="0"/>
                <a:ea typeface="ヒラギノ角ゴ ProN W3" charset="0"/>
                <a:cs typeface="ヒラギノ角ゴ ProN W3" charset="0"/>
                <a:sym typeface="Helvetica Neue Light" charset="0"/>
              </a:defRPr>
            </a:lvl3pPr>
            <a:lvl4pPr marL="1600200" indent="-228600" eaLnBrk="0" hangingPunct="0">
              <a:defRPr sz="4200">
                <a:solidFill>
                  <a:srgbClr val="000000"/>
                </a:solidFill>
                <a:latin typeface="Helvetica Neue Light" charset="0"/>
                <a:ea typeface="ヒラギノ角ゴ ProN W3" charset="0"/>
                <a:cs typeface="ヒラギノ角ゴ ProN W3" charset="0"/>
                <a:sym typeface="Helvetica Neue Light" charset="0"/>
              </a:defRPr>
            </a:lvl4pPr>
            <a:lvl5pPr marL="2057400" indent="-228600" eaLnBrk="0" hangingPunct="0">
              <a:defRPr sz="4200">
                <a:solidFill>
                  <a:srgbClr val="000000"/>
                </a:solidFill>
                <a:latin typeface="Helvetica Neue Light" charset="0"/>
                <a:ea typeface="ヒラギノ角ゴ ProN W3" charset="0"/>
                <a:cs typeface="ヒラギノ角ゴ ProN W3" charset="0"/>
                <a:sym typeface="Helvetica Neue Light" charset="0"/>
              </a:defRPr>
            </a:lvl5pPr>
            <a:lvl6pPr marL="2514600" indent="-228600" algn="ctr" eaLnBrk="0" fontAlgn="base" hangingPunct="0">
              <a:spcBef>
                <a:spcPct val="0"/>
              </a:spcBef>
              <a:spcAft>
                <a:spcPct val="0"/>
              </a:spcAft>
              <a:defRPr sz="4200">
                <a:solidFill>
                  <a:srgbClr val="000000"/>
                </a:solidFill>
                <a:latin typeface="Helvetica Neue Light" charset="0"/>
                <a:ea typeface="ヒラギノ角ゴ ProN W3" charset="0"/>
                <a:cs typeface="ヒラギノ角ゴ ProN W3" charset="0"/>
                <a:sym typeface="Helvetica Neue Light" charset="0"/>
              </a:defRPr>
            </a:lvl6pPr>
            <a:lvl7pPr marL="2971800" indent="-228600" algn="ctr" eaLnBrk="0" fontAlgn="base" hangingPunct="0">
              <a:spcBef>
                <a:spcPct val="0"/>
              </a:spcBef>
              <a:spcAft>
                <a:spcPct val="0"/>
              </a:spcAft>
              <a:defRPr sz="4200">
                <a:solidFill>
                  <a:srgbClr val="000000"/>
                </a:solidFill>
                <a:latin typeface="Helvetica Neue Light" charset="0"/>
                <a:ea typeface="ヒラギノ角ゴ ProN W3" charset="0"/>
                <a:cs typeface="ヒラギノ角ゴ ProN W3" charset="0"/>
                <a:sym typeface="Helvetica Neue Light" charset="0"/>
              </a:defRPr>
            </a:lvl7pPr>
            <a:lvl8pPr marL="3429000" indent="-228600" algn="ctr" eaLnBrk="0" fontAlgn="base" hangingPunct="0">
              <a:spcBef>
                <a:spcPct val="0"/>
              </a:spcBef>
              <a:spcAft>
                <a:spcPct val="0"/>
              </a:spcAft>
              <a:defRPr sz="4200">
                <a:solidFill>
                  <a:srgbClr val="000000"/>
                </a:solidFill>
                <a:latin typeface="Helvetica Neue Light" charset="0"/>
                <a:ea typeface="ヒラギノ角ゴ ProN W3" charset="0"/>
                <a:cs typeface="ヒラギノ角ゴ ProN W3" charset="0"/>
                <a:sym typeface="Helvetica Neue Light" charset="0"/>
              </a:defRPr>
            </a:lvl8pPr>
            <a:lvl9pPr marL="3886200" indent="-228600" algn="ctr" eaLnBrk="0" fontAlgn="base" hangingPunct="0">
              <a:spcBef>
                <a:spcPct val="0"/>
              </a:spcBef>
              <a:spcAft>
                <a:spcPct val="0"/>
              </a:spcAft>
              <a:defRPr sz="4200">
                <a:solidFill>
                  <a:srgbClr val="000000"/>
                </a:solidFill>
                <a:latin typeface="Helvetica Neue Light" charset="0"/>
                <a:ea typeface="ヒラギノ角ゴ ProN W3" charset="0"/>
                <a:cs typeface="ヒラギノ角ゴ ProN W3" charset="0"/>
                <a:sym typeface="Helvetica Neue Light" charset="0"/>
              </a:defRPr>
            </a:lvl9pPr>
          </a:lstStyle>
          <a:p>
            <a:pPr eaLnBrk="1" hangingPunct="1"/>
            <a:r>
              <a:rPr lang="en-US" sz="2400"/>
              <a:t>AKA – T, Temp, degC, C, </a:t>
            </a:r>
            <a:r>
              <a:rPr lang="en-US" sz="2400" baseline="30000"/>
              <a:t>o</a:t>
            </a:r>
            <a:r>
              <a:rPr lang="en-US" sz="2400"/>
              <a:t>F… lots of different names</a:t>
            </a:r>
          </a:p>
        </p:txBody>
      </p:sp>
      <p:sp>
        <p:nvSpPr>
          <p:cNvPr id="28686" name="Title 1"/>
          <p:cNvSpPr>
            <a:spLocks noGrp="1"/>
          </p:cNvSpPr>
          <p:nvPr>
            <p:ph type="title"/>
          </p:nvPr>
        </p:nvSpPr>
        <p:spPr/>
        <p:txBody>
          <a:bodyPr/>
          <a:lstStyle/>
          <a:p>
            <a:r>
              <a:rPr lang="en-US">
                <a:latin typeface="Helvetica Neue Light" charset="0"/>
                <a:ea typeface="ヒラギノ角ゴ ProN W3" charset="0"/>
                <a:cs typeface="ヒラギノ角ゴ ProN W3" charset="0"/>
              </a:rPr>
              <a:t>Metadata Example</a:t>
            </a:r>
          </a:p>
        </p:txBody>
      </p:sp>
    </p:spTree>
  </p:cSld>
  <p:clrMapOvr>
    <a:masterClrMapping/>
  </p:clrMapOvr>
  <p:timing>
    <p:tnLst>
      <p:par>
        <p:cTn xmlns:p14="http://schemas.microsoft.com/office/powerpoint/2010/mai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TextBox 10"/>
          <p:cNvSpPr txBox="1">
            <a:spLocks noChangeArrowheads="1"/>
          </p:cNvSpPr>
          <p:nvPr/>
        </p:nvSpPr>
        <p:spPr bwMode="auto">
          <a:xfrm>
            <a:off x="787400" y="2667000"/>
            <a:ext cx="10896600" cy="4810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30046" tIns="65023" rIns="130046" bIns="65023">
            <a:spAutoFit/>
          </a:bodyPr>
          <a:lstStyle>
            <a:lvl1pPr eaLnBrk="0" hangingPunct="0">
              <a:defRPr sz="4200">
                <a:solidFill>
                  <a:srgbClr val="000000"/>
                </a:solidFill>
                <a:latin typeface="Helvetica Neue Light" charset="0"/>
                <a:ea typeface="ヒラギノ角ゴ ProN W3" charset="0"/>
                <a:cs typeface="ヒラギノ角ゴ ProN W3" charset="0"/>
                <a:sym typeface="Helvetica Neue Light" charset="0"/>
              </a:defRPr>
            </a:lvl1pPr>
            <a:lvl2pPr marL="742950" indent="-285750" eaLnBrk="0" hangingPunct="0">
              <a:defRPr sz="4200">
                <a:solidFill>
                  <a:srgbClr val="000000"/>
                </a:solidFill>
                <a:latin typeface="Helvetica Neue Light" charset="0"/>
                <a:ea typeface="ヒラギノ角ゴ ProN W3" charset="0"/>
                <a:cs typeface="ヒラギノ角ゴ ProN W3" charset="0"/>
                <a:sym typeface="Helvetica Neue Light" charset="0"/>
              </a:defRPr>
            </a:lvl2pPr>
            <a:lvl3pPr marL="1143000" indent="-228600" eaLnBrk="0" hangingPunct="0">
              <a:defRPr sz="4200">
                <a:solidFill>
                  <a:srgbClr val="000000"/>
                </a:solidFill>
                <a:latin typeface="Helvetica Neue Light" charset="0"/>
                <a:ea typeface="ヒラギノ角ゴ ProN W3" charset="0"/>
                <a:cs typeface="ヒラギノ角ゴ ProN W3" charset="0"/>
                <a:sym typeface="Helvetica Neue Light" charset="0"/>
              </a:defRPr>
            </a:lvl3pPr>
            <a:lvl4pPr marL="1600200" indent="-228600" eaLnBrk="0" hangingPunct="0">
              <a:defRPr sz="4200">
                <a:solidFill>
                  <a:srgbClr val="000000"/>
                </a:solidFill>
                <a:latin typeface="Helvetica Neue Light" charset="0"/>
                <a:ea typeface="ヒラギノ角ゴ ProN W3" charset="0"/>
                <a:cs typeface="ヒラギノ角ゴ ProN W3" charset="0"/>
                <a:sym typeface="Helvetica Neue Light" charset="0"/>
              </a:defRPr>
            </a:lvl4pPr>
            <a:lvl5pPr marL="2057400" indent="-228600" eaLnBrk="0" hangingPunct="0">
              <a:defRPr sz="4200">
                <a:solidFill>
                  <a:srgbClr val="000000"/>
                </a:solidFill>
                <a:latin typeface="Helvetica Neue Light" charset="0"/>
                <a:ea typeface="ヒラギノ角ゴ ProN W3" charset="0"/>
                <a:cs typeface="ヒラギノ角ゴ ProN W3" charset="0"/>
                <a:sym typeface="Helvetica Neue Light" charset="0"/>
              </a:defRPr>
            </a:lvl5pPr>
            <a:lvl6pPr marL="2514600" indent="-228600" algn="ctr" eaLnBrk="0" fontAlgn="base" hangingPunct="0">
              <a:spcBef>
                <a:spcPct val="0"/>
              </a:spcBef>
              <a:spcAft>
                <a:spcPct val="0"/>
              </a:spcAft>
              <a:defRPr sz="4200">
                <a:solidFill>
                  <a:srgbClr val="000000"/>
                </a:solidFill>
                <a:latin typeface="Helvetica Neue Light" charset="0"/>
                <a:ea typeface="ヒラギノ角ゴ ProN W3" charset="0"/>
                <a:cs typeface="ヒラギノ角ゴ ProN W3" charset="0"/>
                <a:sym typeface="Helvetica Neue Light" charset="0"/>
              </a:defRPr>
            </a:lvl6pPr>
            <a:lvl7pPr marL="2971800" indent="-228600" algn="ctr" eaLnBrk="0" fontAlgn="base" hangingPunct="0">
              <a:spcBef>
                <a:spcPct val="0"/>
              </a:spcBef>
              <a:spcAft>
                <a:spcPct val="0"/>
              </a:spcAft>
              <a:defRPr sz="4200">
                <a:solidFill>
                  <a:srgbClr val="000000"/>
                </a:solidFill>
                <a:latin typeface="Helvetica Neue Light" charset="0"/>
                <a:ea typeface="ヒラギノ角ゴ ProN W3" charset="0"/>
                <a:cs typeface="ヒラギノ角ゴ ProN W3" charset="0"/>
                <a:sym typeface="Helvetica Neue Light" charset="0"/>
              </a:defRPr>
            </a:lvl7pPr>
            <a:lvl8pPr marL="3429000" indent="-228600" algn="ctr" eaLnBrk="0" fontAlgn="base" hangingPunct="0">
              <a:spcBef>
                <a:spcPct val="0"/>
              </a:spcBef>
              <a:spcAft>
                <a:spcPct val="0"/>
              </a:spcAft>
              <a:defRPr sz="4200">
                <a:solidFill>
                  <a:srgbClr val="000000"/>
                </a:solidFill>
                <a:latin typeface="Helvetica Neue Light" charset="0"/>
                <a:ea typeface="ヒラギノ角ゴ ProN W3" charset="0"/>
                <a:cs typeface="ヒラギノ角ゴ ProN W3" charset="0"/>
                <a:sym typeface="Helvetica Neue Light" charset="0"/>
              </a:defRPr>
            </a:lvl8pPr>
            <a:lvl9pPr marL="3886200" indent="-228600" algn="ctr" eaLnBrk="0" fontAlgn="base" hangingPunct="0">
              <a:spcBef>
                <a:spcPct val="0"/>
              </a:spcBef>
              <a:spcAft>
                <a:spcPct val="0"/>
              </a:spcAft>
              <a:defRPr sz="4200">
                <a:solidFill>
                  <a:srgbClr val="000000"/>
                </a:solidFill>
                <a:latin typeface="Helvetica Neue Light" charset="0"/>
                <a:ea typeface="ヒラギノ角ゴ ProN W3" charset="0"/>
                <a:cs typeface="ヒラギノ角ゴ ProN W3" charset="0"/>
                <a:sym typeface="Helvetica Neue Light" charset="0"/>
              </a:defRPr>
            </a:lvl9pPr>
          </a:lstStyle>
          <a:p>
            <a:pPr algn="l" eaLnBrk="1" hangingPunct="1">
              <a:spcAft>
                <a:spcPts val="1200"/>
              </a:spcAft>
              <a:defRPr/>
            </a:pPr>
            <a:r>
              <a:rPr lang="en-US" sz="4400" dirty="0" smtClean="0"/>
              <a:t>To help others find, evaluate, understand, and reuse data, metadata should be</a:t>
            </a:r>
            <a:r>
              <a:rPr lang="en-US" altLang="ja-JP" sz="4400" dirty="0" smtClean="0"/>
              <a:t>:</a:t>
            </a:r>
          </a:p>
          <a:p>
            <a:pPr marL="571500" indent="-571500" algn="l" eaLnBrk="1" hangingPunct="1">
              <a:spcAft>
                <a:spcPts val="1200"/>
              </a:spcAft>
              <a:buFont typeface="Arial"/>
              <a:buChar char="•"/>
              <a:defRPr/>
            </a:pPr>
            <a:r>
              <a:rPr lang="en-US" sz="4400" dirty="0" smtClean="0"/>
              <a:t>consistent,</a:t>
            </a:r>
          </a:p>
          <a:p>
            <a:pPr marL="571500" indent="-571500" algn="l" eaLnBrk="1" hangingPunct="1">
              <a:spcAft>
                <a:spcPts val="1200"/>
              </a:spcAft>
              <a:buFont typeface="Arial"/>
              <a:buChar char="•"/>
              <a:defRPr/>
            </a:pPr>
            <a:r>
              <a:rPr lang="en-US" sz="4400" dirty="0" smtClean="0"/>
              <a:t>digital,</a:t>
            </a:r>
          </a:p>
          <a:p>
            <a:pPr marL="571500" indent="-571500" algn="l" eaLnBrk="1" hangingPunct="1">
              <a:spcAft>
                <a:spcPts val="1200"/>
              </a:spcAft>
              <a:buFont typeface="Arial"/>
              <a:buChar char="•"/>
              <a:defRPr/>
            </a:pPr>
            <a:r>
              <a:rPr lang="en-US" sz="4400" dirty="0" smtClean="0"/>
              <a:t>and written for people</a:t>
            </a:r>
          </a:p>
          <a:p>
            <a:pPr marL="571500" indent="-571500" algn="l" eaLnBrk="1" hangingPunct="1">
              <a:spcAft>
                <a:spcPts val="1200"/>
              </a:spcAft>
              <a:buFont typeface="Arial"/>
              <a:buChar char="•"/>
              <a:defRPr/>
            </a:pPr>
            <a:r>
              <a:rPr lang="en-US" sz="4400" dirty="0" smtClean="0"/>
              <a:t>such that computers are happy.</a:t>
            </a:r>
          </a:p>
        </p:txBody>
      </p:sp>
      <p:sp>
        <p:nvSpPr>
          <p:cNvPr id="29698" name="TextBox 13"/>
          <p:cNvSpPr txBox="1">
            <a:spLocks noChangeArrowheads="1"/>
          </p:cNvSpPr>
          <p:nvPr/>
        </p:nvSpPr>
        <p:spPr bwMode="auto">
          <a:xfrm>
            <a:off x="3524250" y="8429625"/>
            <a:ext cx="9407525" cy="1100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130046" tIns="65023" rIns="130046" bIns="65023">
            <a:spAutoFit/>
          </a:bodyPr>
          <a:lstStyle>
            <a:lvl1pPr eaLnBrk="0" hangingPunct="0">
              <a:defRPr sz="4200">
                <a:solidFill>
                  <a:srgbClr val="000000"/>
                </a:solidFill>
                <a:latin typeface="Helvetica Neue Light" charset="0"/>
                <a:ea typeface="ヒラギノ角ゴ ProN W3" charset="0"/>
                <a:cs typeface="ヒラギノ角ゴ ProN W3" charset="0"/>
                <a:sym typeface="Helvetica Neue Light" charset="0"/>
              </a:defRPr>
            </a:lvl1pPr>
            <a:lvl2pPr marL="742950" indent="-285750" eaLnBrk="0" hangingPunct="0">
              <a:defRPr sz="4200">
                <a:solidFill>
                  <a:srgbClr val="000000"/>
                </a:solidFill>
                <a:latin typeface="Helvetica Neue Light" charset="0"/>
                <a:ea typeface="ヒラギノ角ゴ ProN W3" charset="0"/>
                <a:cs typeface="ヒラギノ角ゴ ProN W3" charset="0"/>
                <a:sym typeface="Helvetica Neue Light" charset="0"/>
              </a:defRPr>
            </a:lvl2pPr>
            <a:lvl3pPr marL="1143000" indent="-228600" eaLnBrk="0" hangingPunct="0">
              <a:defRPr sz="4200">
                <a:solidFill>
                  <a:srgbClr val="000000"/>
                </a:solidFill>
                <a:latin typeface="Helvetica Neue Light" charset="0"/>
                <a:ea typeface="ヒラギノ角ゴ ProN W3" charset="0"/>
                <a:cs typeface="ヒラギノ角ゴ ProN W3" charset="0"/>
                <a:sym typeface="Helvetica Neue Light" charset="0"/>
              </a:defRPr>
            </a:lvl3pPr>
            <a:lvl4pPr marL="1600200" indent="-228600" eaLnBrk="0" hangingPunct="0">
              <a:defRPr sz="4200">
                <a:solidFill>
                  <a:srgbClr val="000000"/>
                </a:solidFill>
                <a:latin typeface="Helvetica Neue Light" charset="0"/>
                <a:ea typeface="ヒラギノ角ゴ ProN W3" charset="0"/>
                <a:cs typeface="ヒラギノ角ゴ ProN W3" charset="0"/>
                <a:sym typeface="Helvetica Neue Light" charset="0"/>
              </a:defRPr>
            </a:lvl4pPr>
            <a:lvl5pPr marL="2057400" indent="-228600" eaLnBrk="0" hangingPunct="0">
              <a:defRPr sz="4200">
                <a:solidFill>
                  <a:srgbClr val="000000"/>
                </a:solidFill>
                <a:latin typeface="Helvetica Neue Light" charset="0"/>
                <a:ea typeface="ヒラギノ角ゴ ProN W3" charset="0"/>
                <a:cs typeface="ヒラギノ角ゴ ProN W3" charset="0"/>
                <a:sym typeface="Helvetica Neue Light" charset="0"/>
              </a:defRPr>
            </a:lvl5pPr>
            <a:lvl6pPr marL="2514600" indent="-228600" algn="ctr" eaLnBrk="0" fontAlgn="base" hangingPunct="0">
              <a:spcBef>
                <a:spcPct val="0"/>
              </a:spcBef>
              <a:spcAft>
                <a:spcPct val="0"/>
              </a:spcAft>
              <a:defRPr sz="4200">
                <a:solidFill>
                  <a:srgbClr val="000000"/>
                </a:solidFill>
                <a:latin typeface="Helvetica Neue Light" charset="0"/>
                <a:ea typeface="ヒラギノ角ゴ ProN W3" charset="0"/>
                <a:cs typeface="ヒラギノ角ゴ ProN W3" charset="0"/>
                <a:sym typeface="Helvetica Neue Light" charset="0"/>
              </a:defRPr>
            </a:lvl6pPr>
            <a:lvl7pPr marL="2971800" indent="-228600" algn="ctr" eaLnBrk="0" fontAlgn="base" hangingPunct="0">
              <a:spcBef>
                <a:spcPct val="0"/>
              </a:spcBef>
              <a:spcAft>
                <a:spcPct val="0"/>
              </a:spcAft>
              <a:defRPr sz="4200">
                <a:solidFill>
                  <a:srgbClr val="000000"/>
                </a:solidFill>
                <a:latin typeface="Helvetica Neue Light" charset="0"/>
                <a:ea typeface="ヒラギノ角ゴ ProN W3" charset="0"/>
                <a:cs typeface="ヒラギノ角ゴ ProN W3" charset="0"/>
                <a:sym typeface="Helvetica Neue Light" charset="0"/>
              </a:defRPr>
            </a:lvl7pPr>
            <a:lvl8pPr marL="3429000" indent="-228600" algn="ctr" eaLnBrk="0" fontAlgn="base" hangingPunct="0">
              <a:spcBef>
                <a:spcPct val="0"/>
              </a:spcBef>
              <a:spcAft>
                <a:spcPct val="0"/>
              </a:spcAft>
              <a:defRPr sz="4200">
                <a:solidFill>
                  <a:srgbClr val="000000"/>
                </a:solidFill>
                <a:latin typeface="Helvetica Neue Light" charset="0"/>
                <a:ea typeface="ヒラギノ角ゴ ProN W3" charset="0"/>
                <a:cs typeface="ヒラギノ角ゴ ProN W3" charset="0"/>
                <a:sym typeface="Helvetica Neue Light" charset="0"/>
              </a:defRPr>
            </a:lvl8pPr>
            <a:lvl9pPr marL="3886200" indent="-228600" algn="ctr" eaLnBrk="0" fontAlgn="base" hangingPunct="0">
              <a:spcBef>
                <a:spcPct val="0"/>
              </a:spcBef>
              <a:spcAft>
                <a:spcPct val="0"/>
              </a:spcAft>
              <a:defRPr sz="4200">
                <a:solidFill>
                  <a:srgbClr val="000000"/>
                </a:solidFill>
                <a:latin typeface="Helvetica Neue Light" charset="0"/>
                <a:ea typeface="ヒラギノ角ゴ ProN W3" charset="0"/>
                <a:cs typeface="ヒラギノ角ゴ ProN W3" charset="0"/>
                <a:sym typeface="Helvetica Neue Light" charset="0"/>
              </a:defRPr>
            </a:lvl9pPr>
          </a:lstStyle>
          <a:p>
            <a:pPr eaLnBrk="1" hangingPunct="1"/>
            <a:r>
              <a:rPr lang="en-US" sz="6300">
                <a:solidFill>
                  <a:srgbClr val="222268"/>
                </a:solidFill>
              </a:rPr>
              <a:t>Enter Metadata Standards</a:t>
            </a:r>
          </a:p>
        </p:txBody>
      </p:sp>
      <p:sp>
        <p:nvSpPr>
          <p:cNvPr id="29699" name="Title 1"/>
          <p:cNvSpPr>
            <a:spLocks noGrp="1"/>
          </p:cNvSpPr>
          <p:nvPr>
            <p:ph type="title"/>
          </p:nvPr>
        </p:nvSpPr>
        <p:spPr/>
        <p:txBody>
          <a:bodyPr/>
          <a:lstStyle/>
          <a:p>
            <a:r>
              <a:rPr lang="en-US">
                <a:latin typeface="Helvetica Neue Light" charset="0"/>
                <a:ea typeface="ヒラギノ角ゴ ProN W3" charset="0"/>
                <a:cs typeface="ヒラギノ角ゴ ProN W3" charset="0"/>
              </a:rPr>
              <a:t>Metadata Standards</a:t>
            </a:r>
          </a:p>
        </p:txBody>
      </p:sp>
    </p:spTree>
  </p:cSld>
  <p:clrMapOvr>
    <a:masterClrMapping/>
  </p:clrMapOvr>
  <p:timing>
    <p:tnLst>
      <p:par>
        <p:cTn xmlns:p14="http://schemas.microsoft.com/office/powerpoint/2010/mai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TextBox 10"/>
          <p:cNvSpPr txBox="1">
            <a:spLocks noChangeArrowheads="1"/>
          </p:cNvSpPr>
          <p:nvPr/>
        </p:nvSpPr>
        <p:spPr bwMode="auto">
          <a:xfrm>
            <a:off x="711200" y="2209800"/>
            <a:ext cx="11747500" cy="6840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30046" tIns="65023" rIns="130046" bIns="65023">
            <a:spAutoFit/>
          </a:bodyPr>
          <a:lstStyle>
            <a:lvl1pPr eaLnBrk="0" hangingPunct="0">
              <a:defRPr sz="4200">
                <a:solidFill>
                  <a:srgbClr val="000000"/>
                </a:solidFill>
                <a:latin typeface="Helvetica Neue Light" charset="0"/>
                <a:ea typeface="ヒラギノ角ゴ ProN W3" charset="0"/>
                <a:cs typeface="ヒラギノ角ゴ ProN W3" charset="0"/>
                <a:sym typeface="Helvetica Neue Light" charset="0"/>
              </a:defRPr>
            </a:lvl1pPr>
            <a:lvl2pPr marL="742950" indent="-285750" eaLnBrk="0" hangingPunct="0">
              <a:defRPr sz="4200">
                <a:solidFill>
                  <a:srgbClr val="000000"/>
                </a:solidFill>
                <a:latin typeface="Helvetica Neue Light" charset="0"/>
                <a:ea typeface="ヒラギノ角ゴ ProN W3" charset="0"/>
                <a:cs typeface="ヒラギノ角ゴ ProN W3" charset="0"/>
                <a:sym typeface="Helvetica Neue Light" charset="0"/>
              </a:defRPr>
            </a:lvl2pPr>
            <a:lvl3pPr marL="1143000" indent="-228600" eaLnBrk="0" hangingPunct="0">
              <a:defRPr sz="4200">
                <a:solidFill>
                  <a:srgbClr val="000000"/>
                </a:solidFill>
                <a:latin typeface="Helvetica Neue Light" charset="0"/>
                <a:ea typeface="ヒラギノ角ゴ ProN W3" charset="0"/>
                <a:cs typeface="ヒラギノ角ゴ ProN W3" charset="0"/>
                <a:sym typeface="Helvetica Neue Light" charset="0"/>
              </a:defRPr>
            </a:lvl3pPr>
            <a:lvl4pPr marL="1600200" indent="-228600" eaLnBrk="0" hangingPunct="0">
              <a:defRPr sz="4200">
                <a:solidFill>
                  <a:srgbClr val="000000"/>
                </a:solidFill>
                <a:latin typeface="Helvetica Neue Light" charset="0"/>
                <a:ea typeface="ヒラギノ角ゴ ProN W3" charset="0"/>
                <a:cs typeface="ヒラギノ角ゴ ProN W3" charset="0"/>
                <a:sym typeface="Helvetica Neue Light" charset="0"/>
              </a:defRPr>
            </a:lvl4pPr>
            <a:lvl5pPr marL="2057400" indent="-228600" eaLnBrk="0" hangingPunct="0">
              <a:defRPr sz="4200">
                <a:solidFill>
                  <a:srgbClr val="000000"/>
                </a:solidFill>
                <a:latin typeface="Helvetica Neue Light" charset="0"/>
                <a:ea typeface="ヒラギノ角ゴ ProN W3" charset="0"/>
                <a:cs typeface="ヒラギノ角ゴ ProN W3" charset="0"/>
                <a:sym typeface="Helvetica Neue Light" charset="0"/>
              </a:defRPr>
            </a:lvl5pPr>
            <a:lvl6pPr marL="2514600" indent="-228600" algn="ctr" eaLnBrk="0" fontAlgn="base" hangingPunct="0">
              <a:spcBef>
                <a:spcPct val="0"/>
              </a:spcBef>
              <a:spcAft>
                <a:spcPct val="0"/>
              </a:spcAft>
              <a:defRPr sz="4200">
                <a:solidFill>
                  <a:srgbClr val="000000"/>
                </a:solidFill>
                <a:latin typeface="Helvetica Neue Light" charset="0"/>
                <a:ea typeface="ヒラギノ角ゴ ProN W3" charset="0"/>
                <a:cs typeface="ヒラギノ角ゴ ProN W3" charset="0"/>
                <a:sym typeface="Helvetica Neue Light" charset="0"/>
              </a:defRPr>
            </a:lvl6pPr>
            <a:lvl7pPr marL="2971800" indent="-228600" algn="ctr" eaLnBrk="0" fontAlgn="base" hangingPunct="0">
              <a:spcBef>
                <a:spcPct val="0"/>
              </a:spcBef>
              <a:spcAft>
                <a:spcPct val="0"/>
              </a:spcAft>
              <a:defRPr sz="4200">
                <a:solidFill>
                  <a:srgbClr val="000000"/>
                </a:solidFill>
                <a:latin typeface="Helvetica Neue Light" charset="0"/>
                <a:ea typeface="ヒラギノ角ゴ ProN W3" charset="0"/>
                <a:cs typeface="ヒラギノ角ゴ ProN W3" charset="0"/>
                <a:sym typeface="Helvetica Neue Light" charset="0"/>
              </a:defRPr>
            </a:lvl7pPr>
            <a:lvl8pPr marL="3429000" indent="-228600" algn="ctr" eaLnBrk="0" fontAlgn="base" hangingPunct="0">
              <a:spcBef>
                <a:spcPct val="0"/>
              </a:spcBef>
              <a:spcAft>
                <a:spcPct val="0"/>
              </a:spcAft>
              <a:defRPr sz="4200">
                <a:solidFill>
                  <a:srgbClr val="000000"/>
                </a:solidFill>
                <a:latin typeface="Helvetica Neue Light" charset="0"/>
                <a:ea typeface="ヒラギノ角ゴ ProN W3" charset="0"/>
                <a:cs typeface="ヒラギノ角ゴ ProN W3" charset="0"/>
                <a:sym typeface="Helvetica Neue Light" charset="0"/>
              </a:defRPr>
            </a:lvl8pPr>
            <a:lvl9pPr marL="3886200" indent="-228600" algn="ctr" eaLnBrk="0" fontAlgn="base" hangingPunct="0">
              <a:spcBef>
                <a:spcPct val="0"/>
              </a:spcBef>
              <a:spcAft>
                <a:spcPct val="0"/>
              </a:spcAft>
              <a:defRPr sz="4200">
                <a:solidFill>
                  <a:srgbClr val="000000"/>
                </a:solidFill>
                <a:latin typeface="Helvetica Neue Light" charset="0"/>
                <a:ea typeface="ヒラギノ角ゴ ProN W3" charset="0"/>
                <a:cs typeface="ヒラギノ角ゴ ProN W3" charset="0"/>
                <a:sym typeface="Helvetica Neue Light" charset="0"/>
              </a:defRPr>
            </a:lvl9pPr>
          </a:lstStyle>
          <a:p>
            <a:pPr algn="l" eaLnBrk="1" hangingPunct="1">
              <a:defRPr/>
            </a:pPr>
            <a:r>
              <a:rPr lang="en-US" sz="3600" dirty="0" smtClean="0"/>
              <a:t>Metadata standards are digital containers for structured information about a data set. Think of them as really organized, well-defined, internationally-recognized readme templates.</a:t>
            </a:r>
          </a:p>
          <a:p>
            <a:pPr algn="l" eaLnBrk="1" hangingPunct="1">
              <a:defRPr/>
            </a:pPr>
            <a:endParaRPr lang="en-US" sz="3600" dirty="0" smtClean="0"/>
          </a:p>
          <a:p>
            <a:pPr algn="l" eaLnBrk="1" hangingPunct="1">
              <a:defRPr/>
            </a:pPr>
            <a:r>
              <a:rPr lang="en-US" sz="3600" dirty="0" smtClean="0"/>
              <a:t>Examples of metadata standards relevant in the Earth Sciences:</a:t>
            </a:r>
          </a:p>
          <a:p>
            <a:pPr algn="l" eaLnBrk="1" hangingPunct="1">
              <a:defRPr/>
            </a:pPr>
            <a:endParaRPr lang="en-US" sz="3600" dirty="0" smtClean="0"/>
          </a:p>
          <a:p>
            <a:pPr marL="571500" indent="-571500" algn="l" eaLnBrk="1" hangingPunct="1">
              <a:buFont typeface="Arial"/>
              <a:buChar char="•"/>
              <a:defRPr/>
            </a:pPr>
            <a:r>
              <a:rPr lang="en-US" sz="2400" dirty="0" smtClean="0"/>
              <a:t>ISO 19115  http://www.fgdc.gov/metadata/</a:t>
            </a:r>
            <a:r>
              <a:rPr lang="en-US" sz="2400" dirty="0" err="1" smtClean="0"/>
              <a:t>geospatial-metadata-standards#nap</a:t>
            </a:r>
            <a:endParaRPr lang="en-US" sz="2400" dirty="0" smtClean="0"/>
          </a:p>
          <a:p>
            <a:pPr marL="571500" indent="-571500" algn="l" eaLnBrk="1" hangingPunct="1">
              <a:buFont typeface="Arial"/>
              <a:buChar char="•"/>
              <a:defRPr/>
            </a:pPr>
            <a:r>
              <a:rPr lang="en-US" sz="2400" dirty="0" smtClean="0"/>
              <a:t>GCMD DIF  http://gcmd.nasa.gov/User/difguide/</a:t>
            </a:r>
            <a:r>
              <a:rPr lang="en-US" sz="2400" dirty="0" err="1" smtClean="0"/>
              <a:t>difman.html</a:t>
            </a:r>
            <a:endParaRPr lang="en-US" sz="2400" dirty="0" smtClean="0"/>
          </a:p>
          <a:p>
            <a:pPr marL="571500" indent="-571500" algn="l" eaLnBrk="1" hangingPunct="1">
              <a:buFont typeface="Arial"/>
              <a:buChar char="•"/>
              <a:defRPr/>
            </a:pPr>
            <a:r>
              <a:rPr lang="en-US" sz="2400" dirty="0" err="1" smtClean="0"/>
              <a:t>DataCite</a:t>
            </a:r>
            <a:r>
              <a:rPr lang="en-US" sz="2400" dirty="0" smtClean="0"/>
              <a:t>   http://schema.datacite.org/</a:t>
            </a:r>
          </a:p>
          <a:p>
            <a:pPr eaLnBrk="1" hangingPunct="1">
              <a:defRPr/>
            </a:pPr>
            <a:endParaRPr lang="en-US" sz="2000" dirty="0" smtClean="0"/>
          </a:p>
          <a:p>
            <a:pPr eaLnBrk="1" hangingPunct="1">
              <a:defRPr/>
            </a:pPr>
            <a:endParaRPr lang="en-US" sz="2000" dirty="0" smtClean="0"/>
          </a:p>
          <a:p>
            <a:pPr eaLnBrk="1" hangingPunct="1">
              <a:defRPr/>
            </a:pPr>
            <a:r>
              <a:rPr lang="en-US" sz="3600" dirty="0" smtClean="0">
                <a:solidFill>
                  <a:srgbClr val="6E6E6E"/>
                </a:solidFill>
              </a:rPr>
              <a:t>and many (many) more…</a:t>
            </a:r>
          </a:p>
        </p:txBody>
      </p:sp>
      <p:sp>
        <p:nvSpPr>
          <p:cNvPr id="30722" name="Title 1"/>
          <p:cNvSpPr>
            <a:spLocks noGrp="1"/>
          </p:cNvSpPr>
          <p:nvPr>
            <p:ph type="title"/>
          </p:nvPr>
        </p:nvSpPr>
        <p:spPr/>
        <p:txBody>
          <a:bodyPr/>
          <a:lstStyle/>
          <a:p>
            <a:r>
              <a:rPr lang="en-US">
                <a:latin typeface="Helvetica Neue Light" charset="0"/>
                <a:ea typeface="ヒラギノ角ゴ ProN W3" charset="0"/>
                <a:cs typeface="ヒラギノ角ゴ ProN W3" charset="0"/>
              </a:rPr>
              <a:t>Metadata Standards</a:t>
            </a:r>
          </a:p>
        </p:txBody>
      </p:sp>
    </p:spTree>
  </p:cSld>
  <p:clrMapOvr>
    <a:masterClrMapping/>
  </p:clrMapOvr>
  <p:timing>
    <p:tnLst>
      <p:par>
        <p:cTn xmlns:p14="http://schemas.microsoft.com/office/powerpoint/2010/mai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Title 1"/>
          <p:cNvSpPr>
            <a:spLocks noGrp="1"/>
          </p:cNvSpPr>
          <p:nvPr>
            <p:ph type="title"/>
          </p:nvPr>
        </p:nvSpPr>
        <p:spPr/>
        <p:txBody>
          <a:bodyPr/>
          <a:lstStyle/>
          <a:p>
            <a:r>
              <a:rPr lang="en-US">
                <a:latin typeface="Helvetica Neue Light" charset="0"/>
                <a:ea typeface="ヒラギノ角ゴ ProN W3" charset="0"/>
                <a:cs typeface="ヒラギノ角ゴ ProN W3" charset="0"/>
              </a:rPr>
              <a:t>Getting Started</a:t>
            </a:r>
          </a:p>
        </p:txBody>
      </p:sp>
      <p:sp>
        <p:nvSpPr>
          <p:cNvPr id="2" name="TextBox 1"/>
          <p:cNvSpPr txBox="1"/>
          <p:nvPr/>
        </p:nvSpPr>
        <p:spPr>
          <a:xfrm>
            <a:off x="558800" y="2122488"/>
            <a:ext cx="12115800" cy="7126287"/>
          </a:xfrm>
          <a:prstGeom prst="rect">
            <a:avLst/>
          </a:prstGeom>
          <a:noFill/>
        </p:spPr>
        <p:txBody>
          <a:bodyPr>
            <a:spAutoFit/>
          </a:bodyPr>
          <a:lstStyle/>
          <a:p>
            <a:pPr algn="l">
              <a:lnSpc>
                <a:spcPct val="110000"/>
              </a:lnSpc>
              <a:defRPr/>
            </a:pPr>
            <a:r>
              <a:rPr lang="en-US" sz="3200" u="sng" dirty="0">
                <a:sym typeface="Helvetica Neue Light" pitchFamily="1" charset="0"/>
              </a:rPr>
              <a:t>Tips for the short-term:</a:t>
            </a:r>
            <a:endParaRPr lang="en-US" sz="3200" dirty="0">
              <a:sym typeface="Helvetica Neue Light" pitchFamily="1" charset="0"/>
            </a:endParaRPr>
          </a:p>
          <a:p>
            <a:pPr marL="457200" indent="-457200" algn="l">
              <a:lnSpc>
                <a:spcPct val="110000"/>
              </a:lnSpc>
              <a:buFont typeface="Arial"/>
              <a:buChar char="•"/>
              <a:defRPr/>
            </a:pPr>
            <a:r>
              <a:rPr lang="en-US" sz="3200" dirty="0">
                <a:sym typeface="Helvetica Neue Light" pitchFamily="1" charset="0"/>
              </a:rPr>
              <a:t>Get your own house in order</a:t>
            </a:r>
          </a:p>
          <a:p>
            <a:pPr marL="914400" lvl="1" indent="-457200" algn="l">
              <a:lnSpc>
                <a:spcPct val="110000"/>
              </a:lnSpc>
              <a:buFont typeface="Arial"/>
              <a:buChar char="•"/>
              <a:defRPr/>
            </a:pPr>
            <a:r>
              <a:rPr lang="en-US" sz="3200" dirty="0">
                <a:sym typeface="Helvetica Neue Light" pitchFamily="1" charset="0"/>
              </a:rPr>
              <a:t>Use common date formats, codes, smart file </a:t>
            </a:r>
            <a:r>
              <a:rPr lang="en-US" sz="3200" dirty="0">
                <a:sym typeface="Helvetica Neue Light" pitchFamily="1" charset="0"/>
              </a:rPr>
              <a:t>names, etc.</a:t>
            </a:r>
            <a:endParaRPr lang="en-US" sz="3200" dirty="0">
              <a:sym typeface="Helvetica Neue Light" pitchFamily="1" charset="0"/>
            </a:endParaRPr>
          </a:p>
          <a:p>
            <a:pPr marL="914400" lvl="1" indent="-457200" algn="l">
              <a:lnSpc>
                <a:spcPct val="110000"/>
              </a:lnSpc>
              <a:buFont typeface="Arial"/>
              <a:buChar char="•"/>
              <a:defRPr/>
            </a:pPr>
            <a:r>
              <a:rPr lang="en-US" sz="3200" dirty="0">
                <a:sym typeface="Helvetica Neue Light" pitchFamily="1" charset="0"/>
              </a:rPr>
              <a:t>WRITE EVERYTHING DOWN! (Keep good readme files)  </a:t>
            </a:r>
          </a:p>
          <a:p>
            <a:pPr marL="457200" indent="-457200" algn="l">
              <a:lnSpc>
                <a:spcPct val="110000"/>
              </a:lnSpc>
              <a:buFont typeface="Arial"/>
              <a:buChar char="•"/>
              <a:defRPr/>
            </a:pPr>
            <a:r>
              <a:rPr lang="en-US" sz="3200" dirty="0">
                <a:sym typeface="Helvetica Neue Light" pitchFamily="1" charset="0"/>
              </a:rPr>
              <a:t>Put in the time early on to </a:t>
            </a:r>
            <a:r>
              <a:rPr lang="en-US" sz="3200" dirty="0">
                <a:sym typeface="Helvetica Neue Light" pitchFamily="1" charset="0"/>
              </a:rPr>
              <a:t>start implementing </a:t>
            </a:r>
            <a:r>
              <a:rPr lang="en-US" sz="3200" dirty="0">
                <a:sym typeface="Helvetica Neue Light" pitchFamily="1" charset="0"/>
              </a:rPr>
              <a:t>a standard</a:t>
            </a:r>
          </a:p>
          <a:p>
            <a:pPr marL="914400" lvl="1" indent="-457200" algn="l">
              <a:lnSpc>
                <a:spcPct val="110000"/>
              </a:lnSpc>
              <a:buFont typeface="Arial"/>
              <a:buChar char="•"/>
              <a:defRPr/>
            </a:pPr>
            <a:r>
              <a:rPr lang="en-US" sz="3200" dirty="0">
                <a:sym typeface="Helvetica Neue Light" pitchFamily="1" charset="0"/>
              </a:rPr>
              <a:t>Most have minimum compliance levels with options to get more detailed</a:t>
            </a:r>
          </a:p>
          <a:p>
            <a:pPr marL="457200" indent="-457200" algn="l">
              <a:lnSpc>
                <a:spcPct val="110000"/>
              </a:lnSpc>
              <a:buFont typeface="Arial"/>
              <a:buChar char="•"/>
              <a:defRPr/>
            </a:pPr>
            <a:r>
              <a:rPr lang="en-US" sz="3200" dirty="0">
                <a:sym typeface="Helvetica Neue Light" pitchFamily="1" charset="0"/>
              </a:rPr>
              <a:t>Stay flexible</a:t>
            </a:r>
          </a:p>
          <a:p>
            <a:pPr algn="l">
              <a:lnSpc>
                <a:spcPct val="110000"/>
              </a:lnSpc>
              <a:defRPr/>
            </a:pPr>
            <a:endParaRPr lang="en-US" sz="3200" dirty="0">
              <a:sym typeface="Helvetica Neue Light" pitchFamily="1" charset="0"/>
            </a:endParaRPr>
          </a:p>
          <a:p>
            <a:pPr algn="l">
              <a:lnSpc>
                <a:spcPct val="110000"/>
              </a:lnSpc>
              <a:defRPr/>
            </a:pPr>
            <a:r>
              <a:rPr lang="en-US" sz="3200" u="sng" dirty="0">
                <a:sym typeface="Helvetica Neue Light" pitchFamily="1" charset="0"/>
              </a:rPr>
              <a:t>Tips for the long-term:</a:t>
            </a:r>
          </a:p>
          <a:p>
            <a:pPr marL="457200" indent="-457200" algn="l">
              <a:lnSpc>
                <a:spcPct val="110000"/>
              </a:lnSpc>
              <a:buFont typeface="Arial"/>
              <a:buChar char="•"/>
              <a:defRPr/>
            </a:pPr>
            <a:r>
              <a:rPr lang="en-US" sz="3200" dirty="0">
                <a:sym typeface="Helvetica Neue Light" pitchFamily="1" charset="0"/>
              </a:rPr>
              <a:t>Get help!  Librarians, standards groups, data centers, and domain communities have tools and expertise to share</a:t>
            </a:r>
          </a:p>
          <a:p>
            <a:pPr marL="457200" indent="-457200" algn="l">
              <a:lnSpc>
                <a:spcPct val="110000"/>
              </a:lnSpc>
              <a:buFont typeface="Arial"/>
              <a:buChar char="•"/>
              <a:defRPr/>
            </a:pPr>
            <a:r>
              <a:rPr lang="en-US" sz="3200" dirty="0">
                <a:sym typeface="Helvetica Neue Light" pitchFamily="1" charset="0"/>
              </a:rPr>
              <a:t>Watch for Best Practices and standards in your field</a:t>
            </a:r>
          </a:p>
        </p:txBody>
      </p:sp>
    </p:spTree>
  </p:cSld>
  <p:clrMapOvr>
    <a:masterClrMapping/>
  </p:clrMapOvr>
  <p:timing>
    <p:tnLst>
      <p:par>
        <p:cTn xmlns:p14="http://schemas.microsoft.com/office/powerpoint/2010/mai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2769" name="Rectangle 1"/>
          <p:cNvSpPr>
            <a:spLocks noGrp="1" noChangeArrowheads="1"/>
          </p:cNvSpPr>
          <p:nvPr>
            <p:ph type="title"/>
          </p:nvPr>
        </p:nvSpPr>
        <p:spPr/>
        <p:txBody>
          <a:bodyPr/>
          <a:lstStyle/>
          <a:p>
            <a:pPr eaLnBrk="1" hangingPunct="1"/>
            <a:r>
              <a:rPr lang="en-US">
                <a:latin typeface="Helvetica Neue Light" charset="0"/>
                <a:ea typeface="ヒラギノ角ゴ ProN W3" charset="0"/>
                <a:cs typeface="ヒラギノ角ゴ ProN W3" charset="0"/>
              </a:rPr>
              <a:t>Resources</a:t>
            </a:r>
          </a:p>
        </p:txBody>
      </p:sp>
      <p:sp>
        <p:nvSpPr>
          <p:cNvPr id="32770" name="Rectangle 2"/>
          <p:cNvSpPr>
            <a:spLocks noGrp="1" noChangeArrowheads="1"/>
          </p:cNvSpPr>
          <p:nvPr>
            <p:ph type="body" idx="1"/>
          </p:nvPr>
        </p:nvSpPr>
        <p:spPr/>
        <p:txBody>
          <a:bodyPr/>
          <a:lstStyle/>
          <a:p>
            <a:pPr eaLnBrk="1" hangingPunct="1">
              <a:defRPr/>
            </a:pPr>
            <a:r>
              <a:rPr lang="en-US" dirty="0" smtClean="0">
                <a:solidFill>
                  <a:schemeClr val="tx1"/>
                </a:solidFill>
                <a:latin typeface="Helvetica Neue" charset="0"/>
                <a:ea typeface="ヒラギノ角ゴ ProN W3" charset="0"/>
                <a:cs typeface="ヒラギノ角ゴ ProN W3" charset="0"/>
              </a:rPr>
              <a:t>Tools</a:t>
            </a:r>
          </a:p>
          <a:p>
            <a:pPr lvl="1" eaLnBrk="1" hangingPunct="1">
              <a:defRPr/>
            </a:pPr>
            <a:r>
              <a:rPr lang="en-US" dirty="0" err="1" smtClean="0">
                <a:solidFill>
                  <a:schemeClr val="tx1"/>
                </a:solidFill>
                <a:latin typeface="Helvetica Neue" charset="0"/>
                <a:ea typeface="ヒラギノ角ゴ ProN W3" charset="0"/>
                <a:cs typeface="ヒラギノ角ゴ ProN W3" charset="0"/>
              </a:rPr>
              <a:t>DataUp</a:t>
            </a:r>
            <a:r>
              <a:rPr lang="en-US" dirty="0" smtClean="0">
                <a:solidFill>
                  <a:schemeClr val="tx1"/>
                </a:solidFill>
                <a:latin typeface="Helvetica Neue" charset="0"/>
                <a:ea typeface="ヒラギノ角ゴ ProN W3" charset="0"/>
                <a:cs typeface="ヒラギノ角ゴ ProN W3" charset="0"/>
              </a:rPr>
              <a:t> - an Excel plug-in that will help you create metadata for your files - http://dataup.cdlib.org/</a:t>
            </a:r>
          </a:p>
          <a:p>
            <a:pPr eaLnBrk="1" hangingPunct="1">
              <a:defRPr/>
            </a:pPr>
            <a:r>
              <a:rPr lang="en-US" dirty="0" smtClean="0">
                <a:solidFill>
                  <a:schemeClr val="tx1"/>
                </a:solidFill>
                <a:latin typeface="Helvetica Neue" charset="0"/>
                <a:ea typeface="ヒラギノ角ゴ ProN W3" charset="0"/>
                <a:cs typeface="ヒラギノ角ゴ ProN W3" charset="0"/>
              </a:rPr>
              <a:t>Choosing </a:t>
            </a:r>
            <a:r>
              <a:rPr lang="en-US" dirty="0">
                <a:solidFill>
                  <a:schemeClr val="tx1"/>
                </a:solidFill>
                <a:latin typeface="Helvetica Neue" charset="0"/>
                <a:ea typeface="ヒラギノ角ゴ ProN W3" charset="0"/>
                <a:cs typeface="ヒラギノ角ゴ ProN W3" charset="0"/>
              </a:rPr>
              <a:t>a standard</a:t>
            </a:r>
          </a:p>
          <a:p>
            <a:pPr lvl="1" eaLnBrk="1" hangingPunct="1">
              <a:defRPr/>
            </a:pPr>
            <a:r>
              <a:rPr lang="en-US" dirty="0">
                <a:solidFill>
                  <a:schemeClr val="tx1"/>
                </a:solidFill>
                <a:latin typeface="Helvetica Neue" charset="0"/>
                <a:ea typeface="ヒラギノ角ゴ ProN W3" charset="0"/>
                <a:cs typeface="ヒラギノ角ゴ ProN W3" charset="0"/>
              </a:rPr>
              <a:t>Global Change Master Directory Standards List - http://</a:t>
            </a:r>
            <a:r>
              <a:rPr lang="en-US" dirty="0" err="1">
                <a:solidFill>
                  <a:schemeClr val="tx1"/>
                </a:solidFill>
                <a:latin typeface="Helvetica Neue" charset="0"/>
                <a:ea typeface="ヒラギノ角ゴ ProN W3" charset="0"/>
                <a:cs typeface="ヒラギノ角ゴ ProN W3" charset="0"/>
              </a:rPr>
              <a:t>gcmd.nasa.gov</a:t>
            </a:r>
            <a:r>
              <a:rPr lang="en-US" dirty="0">
                <a:solidFill>
                  <a:schemeClr val="tx1"/>
                </a:solidFill>
                <a:latin typeface="Helvetica Neue" charset="0"/>
                <a:ea typeface="ヒラギノ角ゴ ProN W3" charset="0"/>
                <a:cs typeface="ヒラギノ角ゴ ProN W3" charset="0"/>
              </a:rPr>
              <a:t>/</a:t>
            </a:r>
            <a:r>
              <a:rPr lang="en-US" dirty="0" err="1">
                <a:solidFill>
                  <a:schemeClr val="tx1"/>
                </a:solidFill>
                <a:latin typeface="Helvetica Neue" charset="0"/>
                <a:ea typeface="ヒラギノ角ゴ ProN W3" charset="0"/>
                <a:cs typeface="ヒラギノ角ゴ ProN W3" charset="0"/>
              </a:rPr>
              <a:t>Aboutus</a:t>
            </a:r>
            <a:r>
              <a:rPr lang="en-US" dirty="0">
                <a:solidFill>
                  <a:schemeClr val="tx1"/>
                </a:solidFill>
                <a:latin typeface="Helvetica Neue" charset="0"/>
                <a:ea typeface="ヒラギノ角ゴ ProN W3" charset="0"/>
                <a:cs typeface="ヒラギノ角ゴ ProN W3" charset="0"/>
              </a:rPr>
              <a:t>/standards/)</a:t>
            </a:r>
          </a:p>
          <a:p>
            <a:pPr lvl="1" eaLnBrk="1" hangingPunct="1">
              <a:defRPr/>
            </a:pPr>
            <a:r>
              <a:rPr lang="en-US" dirty="0">
                <a:solidFill>
                  <a:schemeClr val="tx1"/>
                </a:solidFill>
                <a:latin typeface="Helvetica Neue" charset="0"/>
                <a:ea typeface="ヒラギノ角ゴ ProN W3" charset="0"/>
                <a:cs typeface="ヒラギノ角ゴ ProN W3" charset="0"/>
              </a:rPr>
              <a:t>Center for International Earth Science Information Network Standards Page - http://</a:t>
            </a:r>
            <a:r>
              <a:rPr lang="en-US" dirty="0" err="1">
                <a:solidFill>
                  <a:schemeClr val="tx1"/>
                </a:solidFill>
                <a:latin typeface="Helvetica Neue" charset="0"/>
                <a:ea typeface="ヒラギノ角ゴ ProN W3" charset="0"/>
                <a:cs typeface="ヒラギノ角ゴ ProN W3" charset="0"/>
              </a:rPr>
              <a:t>www.ciesin.org</a:t>
            </a:r>
            <a:r>
              <a:rPr lang="en-US" dirty="0">
                <a:solidFill>
                  <a:schemeClr val="tx1"/>
                </a:solidFill>
                <a:latin typeface="Helvetica Neue" charset="0"/>
                <a:ea typeface="ヒラギノ角ゴ ProN W3" charset="0"/>
                <a:cs typeface="ヒラギノ角ゴ ProN W3" charset="0"/>
              </a:rPr>
              <a:t>/metadata/TOC/</a:t>
            </a:r>
            <a:r>
              <a:rPr lang="en-US" dirty="0" err="1">
                <a:solidFill>
                  <a:schemeClr val="tx1"/>
                </a:solidFill>
                <a:latin typeface="Helvetica Neue" charset="0"/>
                <a:ea typeface="ヒラギノ角ゴ ProN W3" charset="0"/>
                <a:cs typeface="ヒラギノ角ゴ ProN W3" charset="0"/>
              </a:rPr>
              <a:t>standards.html</a:t>
            </a:r>
            <a:endParaRPr lang="en-US" dirty="0">
              <a:solidFill>
                <a:schemeClr val="tx1"/>
              </a:solidFill>
              <a:latin typeface="Helvetica Neue" charset="0"/>
              <a:ea typeface="ヒラギノ角ゴ ProN W3" charset="0"/>
              <a:cs typeface="ヒラギノ角ゴ ProN W3" charset="0"/>
            </a:endParaRPr>
          </a:p>
          <a:p>
            <a:pPr lvl="1" eaLnBrk="1" hangingPunct="1">
              <a:defRPr/>
            </a:pPr>
            <a:r>
              <a:rPr lang="en-US" dirty="0">
                <a:solidFill>
                  <a:schemeClr val="tx1"/>
                </a:solidFill>
                <a:latin typeface="Helvetica Neue" charset="0"/>
                <a:ea typeface="ヒラギノ角ゴ ProN W3" charset="0"/>
                <a:cs typeface="ヒラギノ角ゴ ProN W3" charset="0"/>
              </a:rPr>
              <a:t>For biology, climate, ecology, oceanography metadata standards – http://</a:t>
            </a:r>
            <a:r>
              <a:rPr lang="en-US" dirty="0" err="1">
                <a:solidFill>
                  <a:schemeClr val="tx1"/>
                </a:solidFill>
                <a:latin typeface="Helvetica Neue" charset="0"/>
                <a:ea typeface="ヒラギノ角ゴ ProN W3" charset="0"/>
                <a:cs typeface="ヒラギノ角ゴ ProN W3" charset="0"/>
              </a:rPr>
              <a:t>marinemetadata.org</a:t>
            </a:r>
            <a:endParaRPr lang="en-US" dirty="0">
              <a:solidFill>
                <a:schemeClr val="tx1"/>
              </a:solidFill>
              <a:latin typeface="Helvetica Neue" charset="0"/>
              <a:ea typeface="ヒラギノ角ゴ ProN W3" charset="0"/>
              <a:cs typeface="ヒラギノ角ゴ ProN W3" charset="0"/>
            </a:endParaRPr>
          </a:p>
          <a:p>
            <a:pPr lvl="1" eaLnBrk="1" hangingPunct="1">
              <a:defRPr/>
            </a:pPr>
            <a:r>
              <a:rPr lang="en-US" dirty="0" smtClean="0">
                <a:solidFill>
                  <a:schemeClr val="tx1"/>
                </a:solidFill>
                <a:latin typeface="Helvetica Neue" charset="0"/>
                <a:ea typeface="ヒラギノ角ゴ ProN W3" charset="0"/>
                <a:cs typeface="ヒラギノ角ゴ ProN W3" charset="0"/>
              </a:rPr>
              <a:t>And many others…</a:t>
            </a:r>
          </a:p>
          <a:p>
            <a:pPr marL="393700" lvl="1" indent="0" eaLnBrk="1" hangingPunct="1">
              <a:buFont typeface="Helvetica Neue" charset="0"/>
              <a:buNone/>
              <a:defRPr/>
            </a:pPr>
            <a:endParaRPr lang="en-US" dirty="0" smtClean="0">
              <a:solidFill>
                <a:schemeClr val="tx1"/>
              </a:solidFill>
              <a:latin typeface="Helvetica Neue" charset="0"/>
              <a:ea typeface="ヒラギノ角ゴ ProN W3" charset="0"/>
              <a:cs typeface="ヒラギノ角ゴ ProN W3" charset="0"/>
            </a:endParaRPr>
          </a:p>
        </p:txBody>
      </p:sp>
    </p:spTree>
  </p:cSld>
  <p:clrMapOvr>
    <a:masterClrMapping/>
  </p:clrMapOvr>
  <p:transition xmlns:p14="http://schemas.microsoft.com/office/powerpoint/2010/main"/>
  <p:timing>
    <p:tnLst>
      <p:par>
        <p:cTn xmlns:p14="http://schemas.microsoft.com/office/powerpoint/2010/mai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3277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770" grpId="0" autoUpdateAnimBg="0"/>
    </p:bld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3793" name="Rectangle 1"/>
          <p:cNvSpPr>
            <a:spLocks noGrp="1" noChangeArrowheads="1"/>
          </p:cNvSpPr>
          <p:nvPr>
            <p:ph type="title"/>
          </p:nvPr>
        </p:nvSpPr>
        <p:spPr/>
        <p:txBody>
          <a:bodyPr/>
          <a:lstStyle/>
          <a:p>
            <a:pPr eaLnBrk="1" hangingPunct="1"/>
            <a:r>
              <a:rPr lang="en-US">
                <a:latin typeface="Helvetica Neue Light" charset="0"/>
                <a:ea typeface="ヒラギノ角ゴ ProN W3" charset="0"/>
                <a:cs typeface="ヒラギノ角ゴ ProN W3" charset="0"/>
              </a:rPr>
              <a:t>Other Relevant Modules</a:t>
            </a:r>
          </a:p>
        </p:txBody>
      </p:sp>
      <p:sp>
        <p:nvSpPr>
          <p:cNvPr id="32770" name="Rectangle 2"/>
          <p:cNvSpPr>
            <a:spLocks noGrp="1" noChangeArrowheads="1"/>
          </p:cNvSpPr>
          <p:nvPr>
            <p:ph type="body" idx="1"/>
          </p:nvPr>
        </p:nvSpPr>
        <p:spPr/>
        <p:txBody>
          <a:bodyPr/>
          <a:lstStyle/>
          <a:p>
            <a:pPr eaLnBrk="1" hangingPunct="1"/>
            <a:r>
              <a:rPr lang="en-US">
                <a:solidFill>
                  <a:schemeClr val="tx1"/>
                </a:solidFill>
                <a:latin typeface="Helvetica Neue" charset="0"/>
                <a:ea typeface="ヒラギノ角ゴ ProN W3" charset="0"/>
                <a:cs typeface="ヒラギノ角ゴ ProN W3" charset="0"/>
              </a:rPr>
              <a:t>Assign Descriptive File Names – This module offers guidelines on setting up file naming conventions for your lab, a great first step to capture metadata. </a:t>
            </a:r>
          </a:p>
          <a:p>
            <a:pPr eaLnBrk="1" hangingPunct="1"/>
            <a:r>
              <a:rPr lang="en-US">
                <a:solidFill>
                  <a:schemeClr val="tx1"/>
                </a:solidFill>
                <a:latin typeface="Helvetica Neue" charset="0"/>
                <a:ea typeface="ヒラギノ角ゴ ProN W3" charset="0"/>
                <a:cs typeface="ヒラギノ角ゴ ProN W3" charset="0"/>
              </a:rPr>
              <a:t>Creating documentation and metadata section – Modules here go into detail on different types of metadata, for instance discovery and provenance.</a:t>
            </a:r>
          </a:p>
          <a:p>
            <a:pPr eaLnBrk="1" hangingPunct="1"/>
            <a:r>
              <a:rPr lang="en-US">
                <a:solidFill>
                  <a:schemeClr val="tx1"/>
                </a:solidFill>
                <a:latin typeface="Helvetica Neue" charset="0"/>
                <a:ea typeface="ヒラギノ角ゴ ProN W3" charset="0"/>
                <a:cs typeface="ヒラギノ角ゴ ProN W3" charset="0"/>
              </a:rPr>
              <a:t>Advertising your data section – This section contains modules discussing metadata submission to meet agency and registry requirements. </a:t>
            </a:r>
          </a:p>
          <a:p>
            <a:pPr eaLnBrk="1" hangingPunct="1"/>
            <a:endParaRPr lang="en-US">
              <a:solidFill>
                <a:schemeClr val="tx1"/>
              </a:solidFill>
              <a:latin typeface="Helvetica Neue" charset="0"/>
              <a:ea typeface="ヒラギノ角ゴ ProN W3" charset="0"/>
              <a:cs typeface="ヒラギノ角ゴ ProN W3" charset="0"/>
            </a:endParaRPr>
          </a:p>
          <a:p>
            <a:pPr eaLnBrk="1" hangingPunct="1"/>
            <a:endParaRPr lang="en-US">
              <a:solidFill>
                <a:schemeClr val="tx1"/>
              </a:solidFill>
              <a:latin typeface="Helvetica Neue" charset="0"/>
              <a:ea typeface="ヒラギノ角ゴ ProN W3" charset="0"/>
              <a:cs typeface="ヒラギノ角ゴ ProN W3" charset="0"/>
            </a:endParaRPr>
          </a:p>
        </p:txBody>
      </p:sp>
    </p:spTree>
  </p:cSld>
  <p:clrMapOvr>
    <a:masterClrMapping/>
  </p:clrMapOvr>
  <p:transition xmlns:p14="http://schemas.microsoft.com/office/powerpoint/2010/main"/>
  <p:timing>
    <p:tnLst>
      <p:par>
        <p:cTn xmlns:p14="http://schemas.microsoft.com/office/powerpoint/2010/mai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3277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770" grpId="0" autoUpdateAnimBg="0"/>
    </p:bldLst>
  </p:timing>
</p:sld>
</file>

<file path=ppt/theme/theme1.xml><?xml version="1.0" encoding="utf-8"?>
<a:theme xmlns:a="http://schemas.openxmlformats.org/drawingml/2006/main" name="Title &amp; Subtitle">
  <a:themeElements>
    <a:clrScheme name="">
      <a:dk1>
        <a:srgbClr val="000000"/>
      </a:dk1>
      <a:lt1>
        <a:srgbClr val="FFFFFF"/>
      </a:lt1>
      <a:dk2>
        <a:srgbClr val="000000"/>
      </a:dk2>
      <a:lt2>
        <a:srgbClr val="808080"/>
      </a:lt2>
      <a:accent1>
        <a:srgbClr val="BFBFBF"/>
      </a:accent1>
      <a:accent2>
        <a:srgbClr val="333399"/>
      </a:accent2>
      <a:accent3>
        <a:srgbClr val="FFFFFF"/>
      </a:accent3>
      <a:accent4>
        <a:srgbClr val="000000"/>
      </a:accent4>
      <a:accent5>
        <a:srgbClr val="DCDCDC"/>
      </a:accent5>
      <a:accent6>
        <a:srgbClr val="2D2D8A"/>
      </a:accent6>
      <a:hlink>
        <a:srgbClr val="009999"/>
      </a:hlink>
      <a:folHlink>
        <a:srgbClr val="99CC00"/>
      </a:folHlink>
    </a:clrScheme>
    <a:fontScheme name="Title &amp; Subtitle">
      <a:majorFont>
        <a:latin typeface="Helvetica Neue Light"/>
        <a:ea typeface="ヒラギノ角ゴ ProN W3"/>
        <a:cs typeface="ヒラギノ角ゴ ProN W3"/>
      </a:majorFont>
      <a:minorFont>
        <a:latin typeface="Helvetica Neue"/>
        <a:ea typeface="ヒラギノ角ゴ ProN W3"/>
        <a:cs typeface="ヒラギノ角ゴ ProN W3"/>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BFBFBF"/>
        </a:solidFill>
        <a:ln w="25400" cap="flat" cmpd="sng" algn="ctr">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200" b="0" i="0" u="none" strike="noStrike" cap="none" normalizeH="0" baseline="0">
            <a:ln>
              <a:noFill/>
            </a:ln>
            <a:solidFill>
              <a:srgbClr val="000000"/>
            </a:solidFill>
            <a:effectLst/>
            <a:latin typeface="Helvetica Neue Light" charset="0"/>
            <a:ea typeface="ヒラギノ角ゴ ProN W3" charset="0"/>
            <a:cs typeface="ヒラギノ角ゴ ProN W3" charset="0"/>
            <a:sym typeface="Helvetica Neue Light" charset="0"/>
          </a:defRPr>
        </a:defPPr>
      </a:lstStyle>
    </a:spDef>
    <a:lnDef>
      <a:spPr bwMode="auto">
        <a:xfrm>
          <a:off x="0" y="0"/>
          <a:ext cx="1" cy="1"/>
        </a:xfrm>
        <a:custGeom>
          <a:avLst/>
          <a:gdLst/>
          <a:ahLst/>
          <a:cxnLst/>
          <a:rect l="0" t="0" r="0" b="0"/>
          <a:pathLst/>
        </a:custGeom>
        <a:solidFill>
          <a:srgbClr val="BFBFBF"/>
        </a:solidFill>
        <a:ln w="25400" cap="flat" cmpd="sng" algn="ctr">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200" b="0" i="0" u="none" strike="noStrike" cap="none" normalizeH="0" baseline="0">
            <a:ln>
              <a:noFill/>
            </a:ln>
            <a:solidFill>
              <a:srgbClr val="000000"/>
            </a:solidFill>
            <a:effectLst/>
            <a:latin typeface="Helvetica Neue Light" charset="0"/>
            <a:ea typeface="ヒラギノ角ゴ ProN W3" charset="0"/>
            <a:cs typeface="ヒラギノ角ゴ ProN W3" charset="0"/>
            <a:sym typeface="Helvetica Neue Light" charset="0"/>
          </a:defRPr>
        </a:defPPr>
      </a:lstStyle>
    </a:lnDef>
  </a:objectDefaults>
  <a:extraClrSchemeLst>
    <a:extraClrScheme>
      <a:clrScheme name="Title &amp; Subtitle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Title &amp; Bullets">
  <a:themeElements>
    <a:clrScheme name="">
      <a:dk1>
        <a:srgbClr val="000000"/>
      </a:dk1>
      <a:lt1>
        <a:srgbClr val="FFFFFF"/>
      </a:lt1>
      <a:dk2>
        <a:srgbClr val="000000"/>
      </a:dk2>
      <a:lt2>
        <a:srgbClr val="000000"/>
      </a:lt2>
      <a:accent1>
        <a:srgbClr val="BFBFBF"/>
      </a:accent1>
      <a:accent2>
        <a:srgbClr val="333399"/>
      </a:accent2>
      <a:accent3>
        <a:srgbClr val="FFFFFF"/>
      </a:accent3>
      <a:accent4>
        <a:srgbClr val="000000"/>
      </a:accent4>
      <a:accent5>
        <a:srgbClr val="DCDCDC"/>
      </a:accent5>
      <a:accent6>
        <a:srgbClr val="2D2D8A"/>
      </a:accent6>
      <a:hlink>
        <a:srgbClr val="009999"/>
      </a:hlink>
      <a:folHlink>
        <a:srgbClr val="99CC00"/>
      </a:folHlink>
    </a:clrScheme>
    <a:fontScheme name="Title &amp; Bullets">
      <a:majorFont>
        <a:latin typeface="Helvetica Neue Light"/>
        <a:ea typeface="ヒラギノ角ゴ ProN W3"/>
        <a:cs typeface="ヒラギノ角ゴ ProN W3"/>
      </a:majorFont>
      <a:minorFont>
        <a:latin typeface="Helvetica Neue"/>
        <a:ea typeface="ヒラギノ角ゴ ProN W3"/>
        <a:cs typeface="ヒラギノ角ゴ ProN W3"/>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BFBFBF"/>
        </a:solidFill>
        <a:ln w="25400" cap="flat" cmpd="sng" algn="ctr">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200" b="0" i="0" u="none" strike="noStrike" cap="none" normalizeH="0" baseline="0">
            <a:ln>
              <a:noFill/>
            </a:ln>
            <a:solidFill>
              <a:srgbClr val="000000"/>
            </a:solidFill>
            <a:effectLst/>
            <a:latin typeface="Helvetica Neue Light" charset="0"/>
            <a:ea typeface="ヒラギノ角ゴ ProN W3" charset="0"/>
            <a:cs typeface="ヒラギノ角ゴ ProN W3" charset="0"/>
            <a:sym typeface="Helvetica Neue Light" charset="0"/>
          </a:defRPr>
        </a:defPPr>
      </a:lstStyle>
    </a:spDef>
    <a:lnDef>
      <a:spPr bwMode="auto">
        <a:xfrm>
          <a:off x="0" y="0"/>
          <a:ext cx="1" cy="1"/>
        </a:xfrm>
        <a:custGeom>
          <a:avLst/>
          <a:gdLst/>
          <a:ahLst/>
          <a:cxnLst/>
          <a:rect l="0" t="0" r="0" b="0"/>
          <a:pathLst/>
        </a:custGeom>
        <a:solidFill>
          <a:srgbClr val="BFBFBF"/>
        </a:solidFill>
        <a:ln w="25400" cap="flat" cmpd="sng" algn="ctr">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200" b="0" i="0" u="none" strike="noStrike" cap="none" normalizeH="0" baseline="0">
            <a:ln>
              <a:noFill/>
            </a:ln>
            <a:solidFill>
              <a:srgbClr val="000000"/>
            </a:solidFill>
            <a:effectLst/>
            <a:latin typeface="Helvetica Neue Light" charset="0"/>
            <a:ea typeface="ヒラギノ角ゴ ProN W3" charset="0"/>
            <a:cs typeface="ヒラギノ角ゴ ProN W3" charset="0"/>
            <a:sym typeface="Helvetica Neue Light" charset="0"/>
          </a:defRPr>
        </a:defPPr>
      </a:lstStyle>
    </a:lnDef>
  </a:objectDefaults>
  <a:extraClrSchemeLst>
    <a:extraClrScheme>
      <a:clrScheme name="Title &amp; Bullets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Photo - 4 Up">
  <a:themeElements>
    <a:clrScheme name="">
      <a:dk1>
        <a:srgbClr val="000000"/>
      </a:dk1>
      <a:lt1>
        <a:srgbClr val="FFFFFF"/>
      </a:lt1>
      <a:dk2>
        <a:srgbClr val="000000"/>
      </a:dk2>
      <a:lt2>
        <a:srgbClr val="808080"/>
      </a:lt2>
      <a:accent1>
        <a:srgbClr val="BFBFBF"/>
      </a:accent1>
      <a:accent2>
        <a:srgbClr val="333399"/>
      </a:accent2>
      <a:accent3>
        <a:srgbClr val="FFFFFF"/>
      </a:accent3>
      <a:accent4>
        <a:srgbClr val="000000"/>
      </a:accent4>
      <a:accent5>
        <a:srgbClr val="DCDCDC"/>
      </a:accent5>
      <a:accent6>
        <a:srgbClr val="2D2D8A"/>
      </a:accent6>
      <a:hlink>
        <a:srgbClr val="009999"/>
      </a:hlink>
      <a:folHlink>
        <a:srgbClr val="99CC00"/>
      </a:folHlink>
    </a:clrScheme>
    <a:fontScheme name="Photo - 4 Up">
      <a:majorFont>
        <a:latin typeface="Helvetica Neue Light"/>
        <a:ea typeface="ヒラギノ角ゴ ProN W3"/>
        <a:cs typeface="ヒラギノ角ゴ ProN W3"/>
      </a:majorFont>
      <a:minorFont>
        <a:latin typeface="Helvetica Neue"/>
        <a:ea typeface="ヒラギノ角ゴ ProN W3"/>
        <a:cs typeface="ヒラギノ角ゴ ProN W3"/>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BFBFBF"/>
        </a:solidFill>
        <a:ln w="25400" cap="flat" cmpd="sng" algn="ctr">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200" b="0" i="0" u="none" strike="noStrike" cap="none" normalizeH="0" baseline="0">
            <a:ln>
              <a:noFill/>
            </a:ln>
            <a:solidFill>
              <a:srgbClr val="000000"/>
            </a:solidFill>
            <a:effectLst/>
            <a:latin typeface="Helvetica Neue Light" charset="0"/>
            <a:ea typeface="ヒラギノ角ゴ ProN W3" charset="0"/>
            <a:cs typeface="ヒラギノ角ゴ ProN W3" charset="0"/>
            <a:sym typeface="Helvetica Neue Light" charset="0"/>
          </a:defRPr>
        </a:defPPr>
      </a:lstStyle>
    </a:spDef>
    <a:lnDef>
      <a:spPr bwMode="auto">
        <a:xfrm>
          <a:off x="0" y="0"/>
          <a:ext cx="1" cy="1"/>
        </a:xfrm>
        <a:custGeom>
          <a:avLst/>
          <a:gdLst/>
          <a:ahLst/>
          <a:cxnLst/>
          <a:rect l="0" t="0" r="0" b="0"/>
          <a:pathLst/>
        </a:custGeom>
        <a:solidFill>
          <a:srgbClr val="BFBFBF"/>
        </a:solidFill>
        <a:ln w="25400" cap="flat" cmpd="sng" algn="ctr">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200" b="0" i="0" u="none" strike="noStrike" cap="none" normalizeH="0" baseline="0">
            <a:ln>
              <a:noFill/>
            </a:ln>
            <a:solidFill>
              <a:srgbClr val="000000"/>
            </a:solidFill>
            <a:effectLst/>
            <a:latin typeface="Helvetica Neue Light" charset="0"/>
            <a:ea typeface="ヒラギノ角ゴ ProN W3" charset="0"/>
            <a:cs typeface="ヒラギノ角ゴ ProN W3" charset="0"/>
            <a:sym typeface="Helvetica Neue Light" charset="0"/>
          </a:defRPr>
        </a:defPPr>
      </a:lstStyle>
    </a:lnDef>
  </a:objectDefaults>
  <a:extraClrSchemeLst>
    <a:extraClrScheme>
      <a:clrScheme name="Photo - 4 Up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Lst>
</a:theme>
</file>

<file path=ppt/theme/theme4.xml><?xml version="1.0" encoding="utf-8"?>
<a:theme xmlns:a="http://schemas.openxmlformats.org/drawingml/2006/main" name="Photo - 2 Up Landscape">
  <a:themeElements>
    <a:clrScheme name="">
      <a:dk1>
        <a:srgbClr val="000000"/>
      </a:dk1>
      <a:lt1>
        <a:srgbClr val="FFFFFF"/>
      </a:lt1>
      <a:dk2>
        <a:srgbClr val="000000"/>
      </a:dk2>
      <a:lt2>
        <a:srgbClr val="808080"/>
      </a:lt2>
      <a:accent1>
        <a:srgbClr val="BFBFBF"/>
      </a:accent1>
      <a:accent2>
        <a:srgbClr val="333399"/>
      </a:accent2>
      <a:accent3>
        <a:srgbClr val="FFFFFF"/>
      </a:accent3>
      <a:accent4>
        <a:srgbClr val="000000"/>
      </a:accent4>
      <a:accent5>
        <a:srgbClr val="DCDCDC"/>
      </a:accent5>
      <a:accent6>
        <a:srgbClr val="2D2D8A"/>
      </a:accent6>
      <a:hlink>
        <a:srgbClr val="009999"/>
      </a:hlink>
      <a:folHlink>
        <a:srgbClr val="99CC00"/>
      </a:folHlink>
    </a:clrScheme>
    <a:fontScheme name="Photo - 2 Up Landscape">
      <a:majorFont>
        <a:latin typeface="Helvetica Neue Light"/>
        <a:ea typeface="ヒラギノ角ゴ ProN W3"/>
        <a:cs typeface="ヒラギノ角ゴ ProN W3"/>
      </a:majorFont>
      <a:minorFont>
        <a:latin typeface="Helvetica Neue"/>
        <a:ea typeface="ヒラギノ角ゴ ProN W3"/>
        <a:cs typeface="ヒラギノ角ゴ ProN W3"/>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BFBFBF"/>
        </a:solidFill>
        <a:ln w="25400" cap="flat" cmpd="sng" algn="ctr">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200" b="0" i="0" u="none" strike="noStrike" cap="none" normalizeH="0" baseline="0">
            <a:ln>
              <a:noFill/>
            </a:ln>
            <a:solidFill>
              <a:srgbClr val="000000"/>
            </a:solidFill>
            <a:effectLst/>
            <a:latin typeface="Helvetica Neue Light" charset="0"/>
            <a:ea typeface="ヒラギノ角ゴ ProN W3" charset="0"/>
            <a:cs typeface="ヒラギノ角ゴ ProN W3" charset="0"/>
            <a:sym typeface="Helvetica Neue Light" charset="0"/>
          </a:defRPr>
        </a:defPPr>
      </a:lstStyle>
    </a:spDef>
    <a:lnDef>
      <a:spPr bwMode="auto">
        <a:xfrm>
          <a:off x="0" y="0"/>
          <a:ext cx="1" cy="1"/>
        </a:xfrm>
        <a:custGeom>
          <a:avLst/>
          <a:gdLst/>
          <a:ahLst/>
          <a:cxnLst/>
          <a:rect l="0" t="0" r="0" b="0"/>
          <a:pathLst/>
        </a:custGeom>
        <a:solidFill>
          <a:srgbClr val="BFBFBF"/>
        </a:solidFill>
        <a:ln w="25400" cap="flat" cmpd="sng" algn="ctr">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200" b="0" i="0" u="none" strike="noStrike" cap="none" normalizeH="0" baseline="0">
            <a:ln>
              <a:noFill/>
            </a:ln>
            <a:solidFill>
              <a:srgbClr val="000000"/>
            </a:solidFill>
            <a:effectLst/>
            <a:latin typeface="Helvetica Neue Light" charset="0"/>
            <a:ea typeface="ヒラギノ角ゴ ProN W3" charset="0"/>
            <a:cs typeface="ヒラギノ角ゴ ProN W3" charset="0"/>
            <a:sym typeface="Helvetica Neue Light" charset="0"/>
          </a:defRPr>
        </a:defPPr>
      </a:lstStyle>
    </a:lnDef>
  </a:objectDefaults>
  <a:extraClrSchemeLst>
    <a:extraClrScheme>
      <a:clrScheme name="Photo - 2 Up Landscape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Lst>
</a:theme>
</file>

<file path=ppt/theme/theme5.xml><?xml version="1.0" encoding="utf-8"?>
<a:theme xmlns:a="http://schemas.openxmlformats.org/drawingml/2006/main" name="Photo - 2 Up Portrait &amp; Landscape">
  <a:themeElements>
    <a:clrScheme name="">
      <a:dk1>
        <a:srgbClr val="000000"/>
      </a:dk1>
      <a:lt1>
        <a:srgbClr val="FFFFFF"/>
      </a:lt1>
      <a:dk2>
        <a:srgbClr val="000000"/>
      </a:dk2>
      <a:lt2>
        <a:srgbClr val="808080"/>
      </a:lt2>
      <a:accent1>
        <a:srgbClr val="BFBFBF"/>
      </a:accent1>
      <a:accent2>
        <a:srgbClr val="333399"/>
      </a:accent2>
      <a:accent3>
        <a:srgbClr val="FFFFFF"/>
      </a:accent3>
      <a:accent4>
        <a:srgbClr val="000000"/>
      </a:accent4>
      <a:accent5>
        <a:srgbClr val="DCDCDC"/>
      </a:accent5>
      <a:accent6>
        <a:srgbClr val="2D2D8A"/>
      </a:accent6>
      <a:hlink>
        <a:srgbClr val="009999"/>
      </a:hlink>
      <a:folHlink>
        <a:srgbClr val="99CC00"/>
      </a:folHlink>
    </a:clrScheme>
    <a:fontScheme name="Photo - 2 Up Portrait &amp; Landscape">
      <a:majorFont>
        <a:latin typeface="Helvetica Neue Light"/>
        <a:ea typeface="ヒラギノ角ゴ ProN W3"/>
        <a:cs typeface="ヒラギノ角ゴ ProN W3"/>
      </a:majorFont>
      <a:minorFont>
        <a:latin typeface="Helvetica Neue"/>
        <a:ea typeface="ヒラギノ角ゴ ProN W3"/>
        <a:cs typeface="ヒラギノ角ゴ ProN W3"/>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BFBFBF"/>
        </a:solidFill>
        <a:ln w="25400" cap="flat" cmpd="sng" algn="ctr">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200" b="0" i="0" u="none" strike="noStrike" cap="none" normalizeH="0" baseline="0">
            <a:ln>
              <a:noFill/>
            </a:ln>
            <a:solidFill>
              <a:srgbClr val="000000"/>
            </a:solidFill>
            <a:effectLst/>
            <a:latin typeface="Helvetica Neue Light" charset="0"/>
            <a:ea typeface="ヒラギノ角ゴ ProN W3" charset="0"/>
            <a:cs typeface="ヒラギノ角ゴ ProN W3" charset="0"/>
            <a:sym typeface="Helvetica Neue Light" charset="0"/>
          </a:defRPr>
        </a:defPPr>
      </a:lstStyle>
    </a:spDef>
    <a:lnDef>
      <a:spPr bwMode="auto">
        <a:xfrm>
          <a:off x="0" y="0"/>
          <a:ext cx="1" cy="1"/>
        </a:xfrm>
        <a:custGeom>
          <a:avLst/>
          <a:gdLst/>
          <a:ahLst/>
          <a:cxnLst/>
          <a:rect l="0" t="0" r="0" b="0"/>
          <a:pathLst/>
        </a:custGeom>
        <a:solidFill>
          <a:srgbClr val="BFBFBF"/>
        </a:solidFill>
        <a:ln w="25400" cap="flat" cmpd="sng" algn="ctr">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200" b="0" i="0" u="none" strike="noStrike" cap="none" normalizeH="0" baseline="0">
            <a:ln>
              <a:noFill/>
            </a:ln>
            <a:solidFill>
              <a:srgbClr val="000000"/>
            </a:solidFill>
            <a:effectLst/>
            <a:latin typeface="Helvetica Neue Light" charset="0"/>
            <a:ea typeface="ヒラギノ角ゴ ProN W3" charset="0"/>
            <a:cs typeface="ヒラギノ角ゴ ProN W3" charset="0"/>
            <a:sym typeface="Helvetica Neue Light" charset="0"/>
          </a:defRPr>
        </a:defPPr>
      </a:lstStyle>
    </a:lnDef>
  </a:objectDefaults>
  <a:extraClrSchemeLst>
    <a:extraClrScheme>
      <a:clrScheme name="Photo - 2 Up Portrait &amp; Landscape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Lst>
</a:theme>
</file>

<file path=ppt/theme/theme6.xml><?xml version="1.0" encoding="utf-8"?>
<a:theme xmlns:a="http://schemas.openxmlformats.org/drawingml/2006/main" name="Photo - 2 Up Portrait">
  <a:themeElements>
    <a:clrScheme name="">
      <a:dk1>
        <a:srgbClr val="000000"/>
      </a:dk1>
      <a:lt1>
        <a:srgbClr val="FFFFFF"/>
      </a:lt1>
      <a:dk2>
        <a:srgbClr val="000000"/>
      </a:dk2>
      <a:lt2>
        <a:srgbClr val="808080"/>
      </a:lt2>
      <a:accent1>
        <a:srgbClr val="BFBFBF"/>
      </a:accent1>
      <a:accent2>
        <a:srgbClr val="333399"/>
      </a:accent2>
      <a:accent3>
        <a:srgbClr val="FFFFFF"/>
      </a:accent3>
      <a:accent4>
        <a:srgbClr val="000000"/>
      </a:accent4>
      <a:accent5>
        <a:srgbClr val="DCDCDC"/>
      </a:accent5>
      <a:accent6>
        <a:srgbClr val="2D2D8A"/>
      </a:accent6>
      <a:hlink>
        <a:srgbClr val="009999"/>
      </a:hlink>
      <a:folHlink>
        <a:srgbClr val="99CC00"/>
      </a:folHlink>
    </a:clrScheme>
    <a:fontScheme name="Photo - 2 Up Portrait">
      <a:majorFont>
        <a:latin typeface="Helvetica Neue Light"/>
        <a:ea typeface="ヒラギノ角ゴ ProN W3"/>
        <a:cs typeface="ヒラギノ角ゴ ProN W3"/>
      </a:majorFont>
      <a:minorFont>
        <a:latin typeface="Helvetica Neue"/>
        <a:ea typeface="ヒラギノ角ゴ ProN W3"/>
        <a:cs typeface="ヒラギノ角ゴ ProN W3"/>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BFBFBF"/>
        </a:solidFill>
        <a:ln w="25400" cap="flat" cmpd="sng" algn="ctr">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200" b="0" i="0" u="none" strike="noStrike" cap="none" normalizeH="0" baseline="0">
            <a:ln>
              <a:noFill/>
            </a:ln>
            <a:solidFill>
              <a:srgbClr val="000000"/>
            </a:solidFill>
            <a:effectLst/>
            <a:latin typeface="Helvetica Neue Light" charset="0"/>
            <a:ea typeface="ヒラギノ角ゴ ProN W3" charset="0"/>
            <a:cs typeface="ヒラギノ角ゴ ProN W3" charset="0"/>
            <a:sym typeface="Helvetica Neue Light" charset="0"/>
          </a:defRPr>
        </a:defPPr>
      </a:lstStyle>
    </a:spDef>
    <a:lnDef>
      <a:spPr bwMode="auto">
        <a:xfrm>
          <a:off x="0" y="0"/>
          <a:ext cx="1" cy="1"/>
        </a:xfrm>
        <a:custGeom>
          <a:avLst/>
          <a:gdLst/>
          <a:ahLst/>
          <a:cxnLst/>
          <a:rect l="0" t="0" r="0" b="0"/>
          <a:pathLst/>
        </a:custGeom>
        <a:solidFill>
          <a:srgbClr val="BFBFBF"/>
        </a:solidFill>
        <a:ln w="25400" cap="flat" cmpd="sng" algn="ctr">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200" b="0" i="0" u="none" strike="noStrike" cap="none" normalizeH="0" baseline="0">
            <a:ln>
              <a:noFill/>
            </a:ln>
            <a:solidFill>
              <a:srgbClr val="000000"/>
            </a:solidFill>
            <a:effectLst/>
            <a:latin typeface="Helvetica Neue Light" charset="0"/>
            <a:ea typeface="ヒラギノ角ゴ ProN W3" charset="0"/>
            <a:cs typeface="ヒラギノ角ゴ ProN W3" charset="0"/>
            <a:sym typeface="Helvetica Neue Light" charset="0"/>
          </a:defRPr>
        </a:defPPr>
      </a:lstStyle>
    </a:lnDef>
  </a:objectDefaults>
  <a:extraClrSchemeLst>
    <a:extraClrScheme>
      <a:clrScheme name="Photo - 2 Up Portrait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Lst>
</a:theme>
</file>

<file path=ppt/theme/theme7.xml><?xml version="1.0" encoding="utf-8"?>
<a:theme xmlns:a="http://schemas.openxmlformats.org/drawingml/2006/main" name="Photo - 3 Up Portrait">
  <a:themeElements>
    <a:clrScheme name="">
      <a:dk1>
        <a:srgbClr val="000000"/>
      </a:dk1>
      <a:lt1>
        <a:srgbClr val="FFFFFF"/>
      </a:lt1>
      <a:dk2>
        <a:srgbClr val="000000"/>
      </a:dk2>
      <a:lt2>
        <a:srgbClr val="808080"/>
      </a:lt2>
      <a:accent1>
        <a:srgbClr val="BFBFBF"/>
      </a:accent1>
      <a:accent2>
        <a:srgbClr val="333399"/>
      </a:accent2>
      <a:accent3>
        <a:srgbClr val="FFFFFF"/>
      </a:accent3>
      <a:accent4>
        <a:srgbClr val="000000"/>
      </a:accent4>
      <a:accent5>
        <a:srgbClr val="DCDCDC"/>
      </a:accent5>
      <a:accent6>
        <a:srgbClr val="2D2D8A"/>
      </a:accent6>
      <a:hlink>
        <a:srgbClr val="009999"/>
      </a:hlink>
      <a:folHlink>
        <a:srgbClr val="99CC00"/>
      </a:folHlink>
    </a:clrScheme>
    <a:fontScheme name="Photo - 3 Up Portrait">
      <a:majorFont>
        <a:latin typeface="Helvetica Neue Light"/>
        <a:ea typeface="ヒラギノ角ゴ ProN W3"/>
        <a:cs typeface="ヒラギノ角ゴ ProN W3"/>
      </a:majorFont>
      <a:minorFont>
        <a:latin typeface="Helvetica Neue"/>
        <a:ea typeface="ヒラギノ角ゴ ProN W3"/>
        <a:cs typeface="ヒラギノ角ゴ ProN W3"/>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BFBFBF"/>
        </a:solidFill>
        <a:ln w="25400" cap="flat" cmpd="sng" algn="ctr">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200" b="0" i="0" u="none" strike="noStrike" cap="none" normalizeH="0" baseline="0">
            <a:ln>
              <a:noFill/>
            </a:ln>
            <a:solidFill>
              <a:srgbClr val="000000"/>
            </a:solidFill>
            <a:effectLst/>
            <a:latin typeface="Helvetica Neue Light" charset="0"/>
            <a:ea typeface="ヒラギノ角ゴ ProN W3" charset="0"/>
            <a:cs typeface="ヒラギノ角ゴ ProN W3" charset="0"/>
            <a:sym typeface="Helvetica Neue Light" charset="0"/>
          </a:defRPr>
        </a:defPPr>
      </a:lstStyle>
    </a:spDef>
    <a:lnDef>
      <a:spPr bwMode="auto">
        <a:xfrm>
          <a:off x="0" y="0"/>
          <a:ext cx="1" cy="1"/>
        </a:xfrm>
        <a:custGeom>
          <a:avLst/>
          <a:gdLst/>
          <a:ahLst/>
          <a:cxnLst/>
          <a:rect l="0" t="0" r="0" b="0"/>
          <a:pathLst/>
        </a:custGeom>
        <a:solidFill>
          <a:srgbClr val="BFBFBF"/>
        </a:solidFill>
        <a:ln w="25400" cap="flat" cmpd="sng" algn="ctr">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200" b="0" i="0" u="none" strike="noStrike" cap="none" normalizeH="0" baseline="0">
            <a:ln>
              <a:noFill/>
            </a:ln>
            <a:solidFill>
              <a:srgbClr val="000000"/>
            </a:solidFill>
            <a:effectLst/>
            <a:latin typeface="Helvetica Neue Light" charset="0"/>
            <a:ea typeface="ヒラギノ角ゴ ProN W3" charset="0"/>
            <a:cs typeface="ヒラギノ角ゴ ProN W3" charset="0"/>
            <a:sym typeface="Helvetica Neue Light" charset="0"/>
          </a:defRPr>
        </a:defPPr>
      </a:lstStyle>
    </a:lnDef>
  </a:objectDefaults>
  <a:extraClrSchemeLst>
    <a:extraClrScheme>
      <a:clrScheme name="Photo - 3 Up Portrait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Lst>
</a:theme>
</file>

<file path=ppt/theme/theme8.xml><?xml version="1.0" encoding="utf-8"?>
<a:theme xmlns:a="http://schemas.openxmlformats.org/drawingml/2006/main" name="Photo - Big">
  <a:themeElements>
    <a:clrScheme name="">
      <a:dk1>
        <a:srgbClr val="000000"/>
      </a:dk1>
      <a:lt1>
        <a:srgbClr val="FFFFFF"/>
      </a:lt1>
      <a:dk2>
        <a:srgbClr val="000000"/>
      </a:dk2>
      <a:lt2>
        <a:srgbClr val="808080"/>
      </a:lt2>
      <a:accent1>
        <a:srgbClr val="BFBFBF"/>
      </a:accent1>
      <a:accent2>
        <a:srgbClr val="333399"/>
      </a:accent2>
      <a:accent3>
        <a:srgbClr val="FFFFFF"/>
      </a:accent3>
      <a:accent4>
        <a:srgbClr val="000000"/>
      </a:accent4>
      <a:accent5>
        <a:srgbClr val="DCDCDC"/>
      </a:accent5>
      <a:accent6>
        <a:srgbClr val="2D2D8A"/>
      </a:accent6>
      <a:hlink>
        <a:srgbClr val="009999"/>
      </a:hlink>
      <a:folHlink>
        <a:srgbClr val="99CC00"/>
      </a:folHlink>
    </a:clrScheme>
    <a:fontScheme name="Photo - Big">
      <a:majorFont>
        <a:latin typeface="Helvetica Neue Light"/>
        <a:ea typeface="ヒラギノ角ゴ ProN W3"/>
        <a:cs typeface="ヒラギノ角ゴ ProN W3"/>
      </a:majorFont>
      <a:minorFont>
        <a:latin typeface="Helvetica Neue"/>
        <a:ea typeface="ヒラギノ角ゴ ProN W3"/>
        <a:cs typeface="ヒラギノ角ゴ ProN W3"/>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BFBFBF"/>
        </a:solidFill>
        <a:ln w="25400" cap="flat" cmpd="sng" algn="ctr">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200" b="0" i="0" u="none" strike="noStrike" cap="none" normalizeH="0" baseline="0">
            <a:ln>
              <a:noFill/>
            </a:ln>
            <a:solidFill>
              <a:srgbClr val="000000"/>
            </a:solidFill>
            <a:effectLst/>
            <a:latin typeface="Helvetica Neue Light" charset="0"/>
            <a:ea typeface="ヒラギノ角ゴ ProN W3" charset="0"/>
            <a:cs typeface="ヒラギノ角ゴ ProN W3" charset="0"/>
            <a:sym typeface="Helvetica Neue Light" charset="0"/>
          </a:defRPr>
        </a:defPPr>
      </a:lstStyle>
    </a:spDef>
    <a:lnDef>
      <a:spPr bwMode="auto">
        <a:xfrm>
          <a:off x="0" y="0"/>
          <a:ext cx="1" cy="1"/>
        </a:xfrm>
        <a:custGeom>
          <a:avLst/>
          <a:gdLst/>
          <a:ahLst/>
          <a:cxnLst/>
          <a:rect l="0" t="0" r="0" b="0"/>
          <a:pathLst/>
        </a:custGeom>
        <a:solidFill>
          <a:srgbClr val="BFBFBF"/>
        </a:solidFill>
        <a:ln w="25400" cap="flat" cmpd="sng" algn="ctr">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200" b="0" i="0" u="none" strike="noStrike" cap="none" normalizeH="0" baseline="0">
            <a:ln>
              <a:noFill/>
            </a:ln>
            <a:solidFill>
              <a:srgbClr val="000000"/>
            </a:solidFill>
            <a:effectLst/>
            <a:latin typeface="Helvetica Neue Light" charset="0"/>
            <a:ea typeface="ヒラギノ角ゴ ProN W3" charset="0"/>
            <a:cs typeface="ヒラギノ角ゴ ProN W3" charset="0"/>
            <a:sym typeface="Helvetica Neue Light" charset="0"/>
          </a:defRPr>
        </a:defPPr>
      </a:lstStyle>
    </a:lnDef>
  </a:objectDefaults>
  <a:extraClrSchemeLst>
    <a:extraClrScheme>
      <a:clrScheme name="Photo - Big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Lst>
</a:theme>
</file>

<file path=ppt/theme/theme9.xml><?xml version="1.0" encoding="utf-8"?>
<a:theme xmlns:a="http://schemas.openxmlformats.org/drawingml/2006/main" name="Title, Bullets &amp; Photo">
  <a:themeElements>
    <a:clrScheme name="">
      <a:dk1>
        <a:srgbClr val="000000"/>
      </a:dk1>
      <a:lt1>
        <a:srgbClr val="FFFFFF"/>
      </a:lt1>
      <a:dk2>
        <a:srgbClr val="000000"/>
      </a:dk2>
      <a:lt2>
        <a:srgbClr val="808080"/>
      </a:lt2>
      <a:accent1>
        <a:srgbClr val="BFBFBF"/>
      </a:accent1>
      <a:accent2>
        <a:srgbClr val="333399"/>
      </a:accent2>
      <a:accent3>
        <a:srgbClr val="FFFFFF"/>
      </a:accent3>
      <a:accent4>
        <a:srgbClr val="000000"/>
      </a:accent4>
      <a:accent5>
        <a:srgbClr val="DCDCDC"/>
      </a:accent5>
      <a:accent6>
        <a:srgbClr val="2D2D8A"/>
      </a:accent6>
      <a:hlink>
        <a:srgbClr val="009999"/>
      </a:hlink>
      <a:folHlink>
        <a:srgbClr val="99CC00"/>
      </a:folHlink>
    </a:clrScheme>
    <a:fontScheme name="Title, Bullets &amp; Photo">
      <a:majorFont>
        <a:latin typeface="Helvetica Neue Light"/>
        <a:ea typeface="ヒラギノ角ゴ ProN W3"/>
        <a:cs typeface="ヒラギノ角ゴ ProN W3"/>
      </a:majorFont>
      <a:minorFont>
        <a:latin typeface="Helvetica Neue"/>
        <a:ea typeface="ヒラギノ角ゴ ProN W3"/>
        <a:cs typeface="ヒラギノ角ゴ ProN W3"/>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BFBFBF"/>
        </a:solidFill>
        <a:ln w="25400" cap="flat" cmpd="sng" algn="ctr">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200" b="0" i="0" u="none" strike="noStrike" cap="none" normalizeH="0" baseline="0">
            <a:ln>
              <a:noFill/>
            </a:ln>
            <a:solidFill>
              <a:srgbClr val="000000"/>
            </a:solidFill>
            <a:effectLst/>
            <a:latin typeface="Helvetica Neue Light" charset="0"/>
            <a:ea typeface="ヒラギノ角ゴ ProN W3" charset="0"/>
            <a:cs typeface="ヒラギノ角ゴ ProN W3" charset="0"/>
            <a:sym typeface="Helvetica Neue Light" charset="0"/>
          </a:defRPr>
        </a:defPPr>
      </a:lstStyle>
    </a:spDef>
    <a:lnDef>
      <a:spPr bwMode="auto">
        <a:xfrm>
          <a:off x="0" y="0"/>
          <a:ext cx="1" cy="1"/>
        </a:xfrm>
        <a:custGeom>
          <a:avLst/>
          <a:gdLst/>
          <a:ahLst/>
          <a:cxnLst/>
          <a:rect l="0" t="0" r="0" b="0"/>
          <a:pathLst/>
        </a:custGeom>
        <a:solidFill>
          <a:srgbClr val="BFBFBF"/>
        </a:solidFill>
        <a:ln w="25400" cap="flat" cmpd="sng" algn="ctr">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200" b="0" i="0" u="none" strike="noStrike" cap="none" normalizeH="0" baseline="0">
            <a:ln>
              <a:noFill/>
            </a:ln>
            <a:solidFill>
              <a:srgbClr val="000000"/>
            </a:solidFill>
            <a:effectLst/>
            <a:latin typeface="Helvetica Neue Light" charset="0"/>
            <a:ea typeface="ヒラギノ角ゴ ProN W3" charset="0"/>
            <a:cs typeface="ヒラギノ角ゴ ProN W3" charset="0"/>
            <a:sym typeface="Helvetica Neue Light" charset="0"/>
          </a:defRPr>
        </a:defPPr>
      </a:lstStyle>
    </a:lnDef>
  </a:objectDefaults>
  <a:extraClrSchemeLst>
    <a:extraClrScheme>
      <a:clrScheme name="Title, Bullets &amp; Photo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Lst>
</a:theme>
</file>

<file path=ppt/theme/theme10.xml><?xml version="1.0" encoding="utf-8"?>
<a:theme xmlns:a="http://schemas.openxmlformats.org/drawingml/2006/main" name="Photo - 3 Up">
  <a:themeElements>
    <a:clrScheme name="">
      <a:dk1>
        <a:srgbClr val="000000"/>
      </a:dk1>
      <a:lt1>
        <a:srgbClr val="FFFFFF"/>
      </a:lt1>
      <a:dk2>
        <a:srgbClr val="000000"/>
      </a:dk2>
      <a:lt2>
        <a:srgbClr val="808080"/>
      </a:lt2>
      <a:accent1>
        <a:srgbClr val="BFBFBF"/>
      </a:accent1>
      <a:accent2>
        <a:srgbClr val="333399"/>
      </a:accent2>
      <a:accent3>
        <a:srgbClr val="FFFFFF"/>
      </a:accent3>
      <a:accent4>
        <a:srgbClr val="000000"/>
      </a:accent4>
      <a:accent5>
        <a:srgbClr val="DCDCDC"/>
      </a:accent5>
      <a:accent6>
        <a:srgbClr val="2D2D8A"/>
      </a:accent6>
      <a:hlink>
        <a:srgbClr val="009999"/>
      </a:hlink>
      <a:folHlink>
        <a:srgbClr val="99CC00"/>
      </a:folHlink>
    </a:clrScheme>
    <a:fontScheme name="Photo - 3 Up">
      <a:majorFont>
        <a:latin typeface="Helvetica Neue Light"/>
        <a:ea typeface="ヒラギノ角ゴ ProN W3"/>
        <a:cs typeface="ヒラギノ角ゴ ProN W3"/>
      </a:majorFont>
      <a:minorFont>
        <a:latin typeface="Helvetica Neue"/>
        <a:ea typeface="ヒラギノ角ゴ ProN W3"/>
        <a:cs typeface="ヒラギノ角ゴ ProN W3"/>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BFBFBF"/>
        </a:solidFill>
        <a:ln w="25400" cap="flat" cmpd="sng" algn="ctr">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200" b="0" i="0" u="none" strike="noStrike" cap="none" normalizeH="0" baseline="0">
            <a:ln>
              <a:noFill/>
            </a:ln>
            <a:solidFill>
              <a:srgbClr val="000000"/>
            </a:solidFill>
            <a:effectLst/>
            <a:latin typeface="Helvetica Neue Light" charset="0"/>
            <a:ea typeface="ヒラギノ角ゴ ProN W3" charset="0"/>
            <a:cs typeface="ヒラギノ角ゴ ProN W3" charset="0"/>
            <a:sym typeface="Helvetica Neue Light" charset="0"/>
          </a:defRPr>
        </a:defPPr>
      </a:lstStyle>
    </a:spDef>
    <a:lnDef>
      <a:spPr bwMode="auto">
        <a:xfrm>
          <a:off x="0" y="0"/>
          <a:ext cx="1" cy="1"/>
        </a:xfrm>
        <a:custGeom>
          <a:avLst/>
          <a:gdLst/>
          <a:ahLst/>
          <a:cxnLst/>
          <a:rect l="0" t="0" r="0" b="0"/>
          <a:pathLst/>
        </a:custGeom>
        <a:solidFill>
          <a:srgbClr val="BFBFBF"/>
        </a:solidFill>
        <a:ln w="25400" cap="flat" cmpd="sng" algn="ctr">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200" b="0" i="0" u="none" strike="noStrike" cap="none" normalizeH="0" baseline="0">
            <a:ln>
              <a:noFill/>
            </a:ln>
            <a:solidFill>
              <a:srgbClr val="000000"/>
            </a:solidFill>
            <a:effectLst/>
            <a:latin typeface="Helvetica Neue Light" charset="0"/>
            <a:ea typeface="ヒラギノ角ゴ ProN W3" charset="0"/>
            <a:cs typeface="ヒラギノ角ゴ ProN W3" charset="0"/>
            <a:sym typeface="Helvetica Neue Light" charset="0"/>
          </a:defRPr>
        </a:defPPr>
      </a:lstStyle>
    </a:lnDef>
  </a:objectDefaults>
  <a:extraClrSchemeLst>
    <a:extraClrScheme>
      <a:clrScheme name="Photo - 3 Up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Lst>
</a:theme>
</file>

<file path=ppt/theme/theme11.xml><?xml version="1.0" encoding="utf-8"?>
<a:theme xmlns:a="http://schemas.openxmlformats.org/drawingml/2006/main" name="Title &amp; Bullets - Left">
  <a:themeElements>
    <a:clrScheme name="">
      <a:dk1>
        <a:srgbClr val="000000"/>
      </a:dk1>
      <a:lt1>
        <a:srgbClr val="FFFFFF"/>
      </a:lt1>
      <a:dk2>
        <a:srgbClr val="000000"/>
      </a:dk2>
      <a:lt2>
        <a:srgbClr val="808080"/>
      </a:lt2>
      <a:accent1>
        <a:srgbClr val="BFBFBF"/>
      </a:accent1>
      <a:accent2>
        <a:srgbClr val="333399"/>
      </a:accent2>
      <a:accent3>
        <a:srgbClr val="FFFFFF"/>
      </a:accent3>
      <a:accent4>
        <a:srgbClr val="000000"/>
      </a:accent4>
      <a:accent5>
        <a:srgbClr val="DCDCDC"/>
      </a:accent5>
      <a:accent6>
        <a:srgbClr val="2D2D8A"/>
      </a:accent6>
      <a:hlink>
        <a:srgbClr val="009999"/>
      </a:hlink>
      <a:folHlink>
        <a:srgbClr val="99CC00"/>
      </a:folHlink>
    </a:clrScheme>
    <a:fontScheme name="Title &amp; Bullets - Left">
      <a:majorFont>
        <a:latin typeface="Helvetica Neue Light"/>
        <a:ea typeface="ヒラギノ角ゴ ProN W3"/>
        <a:cs typeface="ヒラギノ角ゴ ProN W3"/>
      </a:majorFont>
      <a:minorFont>
        <a:latin typeface="Helvetica Neue"/>
        <a:ea typeface="ヒラギノ角ゴ ProN W3"/>
        <a:cs typeface="ヒラギノ角ゴ ProN W3"/>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BFBFBF"/>
        </a:solidFill>
        <a:ln w="25400" cap="flat" cmpd="sng" algn="ctr">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200" b="0" i="0" u="none" strike="noStrike" cap="none" normalizeH="0" baseline="0">
            <a:ln>
              <a:noFill/>
            </a:ln>
            <a:solidFill>
              <a:srgbClr val="000000"/>
            </a:solidFill>
            <a:effectLst/>
            <a:latin typeface="Helvetica Neue Light" charset="0"/>
            <a:ea typeface="ヒラギノ角ゴ ProN W3" charset="0"/>
            <a:cs typeface="ヒラギノ角ゴ ProN W3" charset="0"/>
            <a:sym typeface="Helvetica Neue Light" charset="0"/>
          </a:defRPr>
        </a:defPPr>
      </a:lstStyle>
    </a:spDef>
    <a:lnDef>
      <a:spPr bwMode="auto">
        <a:xfrm>
          <a:off x="0" y="0"/>
          <a:ext cx="1" cy="1"/>
        </a:xfrm>
        <a:custGeom>
          <a:avLst/>
          <a:gdLst/>
          <a:ahLst/>
          <a:cxnLst/>
          <a:rect l="0" t="0" r="0" b="0"/>
          <a:pathLst/>
        </a:custGeom>
        <a:solidFill>
          <a:srgbClr val="BFBFBF"/>
        </a:solidFill>
        <a:ln w="25400" cap="flat" cmpd="sng" algn="ctr">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200" b="0" i="0" u="none" strike="noStrike" cap="none" normalizeH="0" baseline="0">
            <a:ln>
              <a:noFill/>
            </a:ln>
            <a:solidFill>
              <a:srgbClr val="000000"/>
            </a:solidFill>
            <a:effectLst/>
            <a:latin typeface="Helvetica Neue Light" charset="0"/>
            <a:ea typeface="ヒラギノ角ゴ ProN W3" charset="0"/>
            <a:cs typeface="ヒラギノ角ゴ ProN W3" charset="0"/>
            <a:sym typeface="Helvetica Neue Light" charset="0"/>
          </a:defRPr>
        </a:defPPr>
      </a:lstStyle>
    </a:lnDef>
  </a:objectDefaults>
  <a:extraClrSchemeLst>
    <a:extraClrScheme>
      <a:clrScheme name="Title &amp; Bullets - Left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Lst>
</a:theme>
</file>

<file path=ppt/theme/theme12.xml><?xml version="1.0" encoding="utf-8"?>
<a:theme xmlns:a="http://schemas.openxmlformats.org/drawingml/2006/main" name="Title &amp; Bullets - Right">
  <a:themeElements>
    <a:clrScheme name="">
      <a:dk1>
        <a:srgbClr val="000000"/>
      </a:dk1>
      <a:lt1>
        <a:srgbClr val="FFFFFF"/>
      </a:lt1>
      <a:dk2>
        <a:srgbClr val="000000"/>
      </a:dk2>
      <a:lt2>
        <a:srgbClr val="808080"/>
      </a:lt2>
      <a:accent1>
        <a:srgbClr val="BFBFBF"/>
      </a:accent1>
      <a:accent2>
        <a:srgbClr val="333399"/>
      </a:accent2>
      <a:accent3>
        <a:srgbClr val="FFFFFF"/>
      </a:accent3>
      <a:accent4>
        <a:srgbClr val="000000"/>
      </a:accent4>
      <a:accent5>
        <a:srgbClr val="DCDCDC"/>
      </a:accent5>
      <a:accent6>
        <a:srgbClr val="2D2D8A"/>
      </a:accent6>
      <a:hlink>
        <a:srgbClr val="009999"/>
      </a:hlink>
      <a:folHlink>
        <a:srgbClr val="99CC00"/>
      </a:folHlink>
    </a:clrScheme>
    <a:fontScheme name="Title &amp; Bullets - Right">
      <a:majorFont>
        <a:latin typeface="Helvetica Neue Light"/>
        <a:ea typeface="ヒラギノ角ゴ ProN W3"/>
        <a:cs typeface="ヒラギノ角ゴ ProN W3"/>
      </a:majorFont>
      <a:minorFont>
        <a:latin typeface="Helvetica Neue"/>
        <a:ea typeface="ヒラギノ角ゴ ProN W3"/>
        <a:cs typeface="ヒラギノ角ゴ ProN W3"/>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BFBFBF"/>
        </a:solidFill>
        <a:ln w="25400" cap="flat" cmpd="sng" algn="ctr">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200" b="0" i="0" u="none" strike="noStrike" cap="none" normalizeH="0" baseline="0">
            <a:ln>
              <a:noFill/>
            </a:ln>
            <a:solidFill>
              <a:srgbClr val="000000"/>
            </a:solidFill>
            <a:effectLst/>
            <a:latin typeface="Helvetica Neue Light" charset="0"/>
            <a:ea typeface="ヒラギノ角ゴ ProN W3" charset="0"/>
            <a:cs typeface="ヒラギノ角ゴ ProN W3" charset="0"/>
            <a:sym typeface="Helvetica Neue Light" charset="0"/>
          </a:defRPr>
        </a:defPPr>
      </a:lstStyle>
    </a:spDef>
    <a:lnDef>
      <a:spPr bwMode="auto">
        <a:xfrm>
          <a:off x="0" y="0"/>
          <a:ext cx="1" cy="1"/>
        </a:xfrm>
        <a:custGeom>
          <a:avLst/>
          <a:gdLst/>
          <a:ahLst/>
          <a:cxnLst/>
          <a:rect l="0" t="0" r="0" b="0"/>
          <a:pathLst/>
        </a:custGeom>
        <a:solidFill>
          <a:srgbClr val="BFBFBF"/>
        </a:solidFill>
        <a:ln w="25400" cap="flat" cmpd="sng" algn="ctr">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200" b="0" i="0" u="none" strike="noStrike" cap="none" normalizeH="0" baseline="0">
            <a:ln>
              <a:noFill/>
            </a:ln>
            <a:solidFill>
              <a:srgbClr val="000000"/>
            </a:solidFill>
            <a:effectLst/>
            <a:latin typeface="Helvetica Neue Light" charset="0"/>
            <a:ea typeface="ヒラギノ角ゴ ProN W3" charset="0"/>
            <a:cs typeface="ヒラギノ角ゴ ProN W3" charset="0"/>
            <a:sym typeface="Helvetica Neue Light" charset="0"/>
          </a:defRPr>
        </a:defPPr>
      </a:lstStyle>
    </a:lnDef>
  </a:objectDefaults>
  <a:extraClrSchemeLst>
    <a:extraClrScheme>
      <a:clrScheme name="Title &amp; Bullets - Right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Lst>
</a:theme>
</file>

<file path=ppt/theme/theme13.xml><?xml version="1.0" encoding="utf-8"?>
<a:theme xmlns:a="http://schemas.openxmlformats.org/drawingml/2006/main" name="Bullets">
  <a:themeElements>
    <a:clrScheme name="">
      <a:dk1>
        <a:srgbClr val="000000"/>
      </a:dk1>
      <a:lt1>
        <a:srgbClr val="FFFFFF"/>
      </a:lt1>
      <a:dk2>
        <a:srgbClr val="000000"/>
      </a:dk2>
      <a:lt2>
        <a:srgbClr val="808080"/>
      </a:lt2>
      <a:accent1>
        <a:srgbClr val="BFBFBF"/>
      </a:accent1>
      <a:accent2>
        <a:srgbClr val="333399"/>
      </a:accent2>
      <a:accent3>
        <a:srgbClr val="FFFFFF"/>
      </a:accent3>
      <a:accent4>
        <a:srgbClr val="000000"/>
      </a:accent4>
      <a:accent5>
        <a:srgbClr val="DCDCDC"/>
      </a:accent5>
      <a:accent6>
        <a:srgbClr val="2D2D8A"/>
      </a:accent6>
      <a:hlink>
        <a:srgbClr val="009999"/>
      </a:hlink>
      <a:folHlink>
        <a:srgbClr val="99CC00"/>
      </a:folHlink>
    </a:clrScheme>
    <a:fontScheme name="Bullets">
      <a:majorFont>
        <a:latin typeface="Helvetica Neue Light"/>
        <a:ea typeface="ヒラギノ角ゴ ProN W3"/>
        <a:cs typeface="ヒラギノ角ゴ ProN W3"/>
      </a:majorFont>
      <a:minorFont>
        <a:latin typeface="Helvetica Neue"/>
        <a:ea typeface="ヒラギノ角ゴ ProN W3"/>
        <a:cs typeface="ヒラギノ角ゴ ProN W3"/>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BFBFBF"/>
        </a:solidFill>
        <a:ln w="25400" cap="flat" cmpd="sng" algn="ctr">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200" b="0" i="0" u="none" strike="noStrike" cap="none" normalizeH="0" baseline="0">
            <a:ln>
              <a:noFill/>
            </a:ln>
            <a:solidFill>
              <a:srgbClr val="000000"/>
            </a:solidFill>
            <a:effectLst/>
            <a:latin typeface="Helvetica Neue Light" charset="0"/>
            <a:ea typeface="ヒラギノ角ゴ ProN W3" charset="0"/>
            <a:cs typeface="ヒラギノ角ゴ ProN W3" charset="0"/>
            <a:sym typeface="Helvetica Neue Light" charset="0"/>
          </a:defRPr>
        </a:defPPr>
      </a:lstStyle>
    </a:spDef>
    <a:lnDef>
      <a:spPr bwMode="auto">
        <a:xfrm>
          <a:off x="0" y="0"/>
          <a:ext cx="1" cy="1"/>
        </a:xfrm>
        <a:custGeom>
          <a:avLst/>
          <a:gdLst/>
          <a:ahLst/>
          <a:cxnLst/>
          <a:rect l="0" t="0" r="0" b="0"/>
          <a:pathLst/>
        </a:custGeom>
        <a:solidFill>
          <a:srgbClr val="BFBFBF"/>
        </a:solidFill>
        <a:ln w="25400" cap="flat" cmpd="sng" algn="ctr">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200" b="0" i="0" u="none" strike="noStrike" cap="none" normalizeH="0" baseline="0">
            <a:ln>
              <a:noFill/>
            </a:ln>
            <a:solidFill>
              <a:srgbClr val="000000"/>
            </a:solidFill>
            <a:effectLst/>
            <a:latin typeface="Helvetica Neue Light" charset="0"/>
            <a:ea typeface="ヒラギノ角ゴ ProN W3" charset="0"/>
            <a:cs typeface="ヒラギノ角ゴ ProN W3" charset="0"/>
            <a:sym typeface="Helvetica Neue Light" charset="0"/>
          </a:defRPr>
        </a:defPPr>
      </a:lstStyle>
    </a:lnDef>
  </a:objectDefaults>
  <a:extraClrSchemeLst>
    <a:extraClrScheme>
      <a:clrScheme name="Bullets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Lst>
</a:theme>
</file>

<file path=ppt/theme/theme14.xml><?xml version="1.0" encoding="utf-8"?>
<a:theme xmlns:a="http://schemas.openxmlformats.org/drawingml/2006/main" name="Title - Top">
  <a:themeElements>
    <a:clrScheme name="">
      <a:dk1>
        <a:srgbClr val="000000"/>
      </a:dk1>
      <a:lt1>
        <a:srgbClr val="FFFFFF"/>
      </a:lt1>
      <a:dk2>
        <a:srgbClr val="000000"/>
      </a:dk2>
      <a:lt2>
        <a:srgbClr val="808080"/>
      </a:lt2>
      <a:accent1>
        <a:srgbClr val="BFBFBF"/>
      </a:accent1>
      <a:accent2>
        <a:srgbClr val="333399"/>
      </a:accent2>
      <a:accent3>
        <a:srgbClr val="FFFFFF"/>
      </a:accent3>
      <a:accent4>
        <a:srgbClr val="000000"/>
      </a:accent4>
      <a:accent5>
        <a:srgbClr val="DCDCDC"/>
      </a:accent5>
      <a:accent6>
        <a:srgbClr val="2D2D8A"/>
      </a:accent6>
      <a:hlink>
        <a:srgbClr val="009999"/>
      </a:hlink>
      <a:folHlink>
        <a:srgbClr val="99CC00"/>
      </a:folHlink>
    </a:clrScheme>
    <a:fontScheme name="Title - Top">
      <a:majorFont>
        <a:latin typeface="Helvetica Neue Light"/>
        <a:ea typeface="ヒラギノ角ゴ ProN W3"/>
        <a:cs typeface="ヒラギノ角ゴ ProN W3"/>
      </a:majorFont>
      <a:minorFont>
        <a:latin typeface="Helvetica Neue"/>
        <a:ea typeface="ヒラギノ角ゴ ProN W3"/>
        <a:cs typeface="ヒラギノ角ゴ ProN W3"/>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BFBFBF"/>
        </a:solidFill>
        <a:ln w="25400" cap="flat" cmpd="sng" algn="ctr">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200" b="0" i="0" u="none" strike="noStrike" cap="none" normalizeH="0" baseline="0">
            <a:ln>
              <a:noFill/>
            </a:ln>
            <a:solidFill>
              <a:srgbClr val="000000"/>
            </a:solidFill>
            <a:effectLst/>
            <a:latin typeface="Helvetica Neue Light" charset="0"/>
            <a:ea typeface="ヒラギノ角ゴ ProN W3" charset="0"/>
            <a:cs typeface="ヒラギノ角ゴ ProN W3" charset="0"/>
            <a:sym typeface="Helvetica Neue Light" charset="0"/>
          </a:defRPr>
        </a:defPPr>
      </a:lstStyle>
    </a:spDef>
    <a:lnDef>
      <a:spPr bwMode="auto">
        <a:xfrm>
          <a:off x="0" y="0"/>
          <a:ext cx="1" cy="1"/>
        </a:xfrm>
        <a:custGeom>
          <a:avLst/>
          <a:gdLst/>
          <a:ahLst/>
          <a:cxnLst/>
          <a:rect l="0" t="0" r="0" b="0"/>
          <a:pathLst/>
        </a:custGeom>
        <a:solidFill>
          <a:srgbClr val="BFBFBF"/>
        </a:solidFill>
        <a:ln w="25400" cap="flat" cmpd="sng" algn="ctr">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200" b="0" i="0" u="none" strike="noStrike" cap="none" normalizeH="0" baseline="0">
            <a:ln>
              <a:noFill/>
            </a:ln>
            <a:solidFill>
              <a:srgbClr val="000000"/>
            </a:solidFill>
            <a:effectLst/>
            <a:latin typeface="Helvetica Neue Light" charset="0"/>
            <a:ea typeface="ヒラギノ角ゴ ProN W3" charset="0"/>
            <a:cs typeface="ヒラギノ角ゴ ProN W3" charset="0"/>
            <a:sym typeface="Helvetica Neue Light" charset="0"/>
          </a:defRPr>
        </a:defPPr>
      </a:lstStyle>
    </a:lnDef>
  </a:objectDefaults>
  <a:extraClrSchemeLst>
    <a:extraClrScheme>
      <a:clrScheme name="Title - Top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Lst>
</a:theme>
</file>

<file path=ppt/theme/theme15.xml><?xml version="1.0" encoding="utf-8"?>
<a:theme xmlns:a="http://schemas.openxmlformats.org/drawingml/2006/main" name="Title &amp; Bullets - 2 Column">
  <a:themeElements>
    <a:clrScheme name="">
      <a:dk1>
        <a:srgbClr val="000000"/>
      </a:dk1>
      <a:lt1>
        <a:srgbClr val="FFFFFF"/>
      </a:lt1>
      <a:dk2>
        <a:srgbClr val="000000"/>
      </a:dk2>
      <a:lt2>
        <a:srgbClr val="808080"/>
      </a:lt2>
      <a:accent1>
        <a:srgbClr val="BFBFBF"/>
      </a:accent1>
      <a:accent2>
        <a:srgbClr val="333399"/>
      </a:accent2>
      <a:accent3>
        <a:srgbClr val="FFFFFF"/>
      </a:accent3>
      <a:accent4>
        <a:srgbClr val="000000"/>
      </a:accent4>
      <a:accent5>
        <a:srgbClr val="DCDCDC"/>
      </a:accent5>
      <a:accent6>
        <a:srgbClr val="2D2D8A"/>
      </a:accent6>
      <a:hlink>
        <a:srgbClr val="009999"/>
      </a:hlink>
      <a:folHlink>
        <a:srgbClr val="99CC00"/>
      </a:folHlink>
    </a:clrScheme>
    <a:fontScheme name="Title &amp; Bullets - 2 Column">
      <a:majorFont>
        <a:latin typeface="Helvetica Neue Light"/>
        <a:ea typeface="ヒラギノ角ゴ ProN W3"/>
        <a:cs typeface="ヒラギノ角ゴ ProN W3"/>
      </a:majorFont>
      <a:minorFont>
        <a:latin typeface="Helvetica Neue"/>
        <a:ea typeface="ヒラギノ角ゴ ProN W3"/>
        <a:cs typeface="ヒラギノ角ゴ ProN W3"/>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BFBFBF"/>
        </a:solidFill>
        <a:ln w="25400" cap="flat" cmpd="sng" algn="ctr">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200" b="0" i="0" u="none" strike="noStrike" cap="none" normalizeH="0" baseline="0">
            <a:ln>
              <a:noFill/>
            </a:ln>
            <a:solidFill>
              <a:srgbClr val="000000"/>
            </a:solidFill>
            <a:effectLst/>
            <a:latin typeface="Helvetica Neue Light" charset="0"/>
            <a:ea typeface="ヒラギノ角ゴ ProN W3" charset="0"/>
            <a:cs typeface="ヒラギノ角ゴ ProN W3" charset="0"/>
            <a:sym typeface="Helvetica Neue Light" charset="0"/>
          </a:defRPr>
        </a:defPPr>
      </a:lstStyle>
    </a:spDef>
    <a:lnDef>
      <a:spPr bwMode="auto">
        <a:xfrm>
          <a:off x="0" y="0"/>
          <a:ext cx="1" cy="1"/>
        </a:xfrm>
        <a:custGeom>
          <a:avLst/>
          <a:gdLst/>
          <a:ahLst/>
          <a:cxnLst/>
          <a:rect l="0" t="0" r="0" b="0"/>
          <a:pathLst/>
        </a:custGeom>
        <a:solidFill>
          <a:srgbClr val="BFBFBF"/>
        </a:solidFill>
        <a:ln w="25400" cap="flat" cmpd="sng" algn="ctr">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200" b="0" i="0" u="none" strike="noStrike" cap="none" normalizeH="0" baseline="0">
            <a:ln>
              <a:noFill/>
            </a:ln>
            <a:solidFill>
              <a:srgbClr val="000000"/>
            </a:solidFill>
            <a:effectLst/>
            <a:latin typeface="Helvetica Neue Light" charset="0"/>
            <a:ea typeface="ヒラギノ角ゴ ProN W3" charset="0"/>
            <a:cs typeface="ヒラギノ角ゴ ProN W3" charset="0"/>
            <a:sym typeface="Helvetica Neue Light" charset="0"/>
          </a:defRPr>
        </a:defPPr>
      </a:lstStyle>
    </a:lnDef>
  </a:objectDefaults>
  <a:extraClrSchemeLst>
    <a:extraClrScheme>
      <a:clrScheme name="Title &amp; Bullets - 2 Colum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Lst>
</a:theme>
</file>

<file path=ppt/theme/theme16.xml><?xml version="1.0" encoding="utf-8"?>
<a:theme xmlns:a="http://schemas.openxmlformats.org/drawingml/2006/main" name="Blank">
  <a:themeElements>
    <a:clrScheme name="">
      <a:dk1>
        <a:srgbClr val="000000"/>
      </a:dk1>
      <a:lt1>
        <a:srgbClr val="FFFFFF"/>
      </a:lt1>
      <a:dk2>
        <a:srgbClr val="000000"/>
      </a:dk2>
      <a:lt2>
        <a:srgbClr val="808080"/>
      </a:lt2>
      <a:accent1>
        <a:srgbClr val="BFBFBF"/>
      </a:accent1>
      <a:accent2>
        <a:srgbClr val="333399"/>
      </a:accent2>
      <a:accent3>
        <a:srgbClr val="FFFFFF"/>
      </a:accent3>
      <a:accent4>
        <a:srgbClr val="000000"/>
      </a:accent4>
      <a:accent5>
        <a:srgbClr val="DCDCDC"/>
      </a:accent5>
      <a:accent6>
        <a:srgbClr val="2D2D8A"/>
      </a:accent6>
      <a:hlink>
        <a:srgbClr val="009999"/>
      </a:hlink>
      <a:folHlink>
        <a:srgbClr val="99CC00"/>
      </a:folHlink>
    </a:clrScheme>
    <a:fontScheme name="Blank">
      <a:majorFont>
        <a:latin typeface="Helvetica Neue Light"/>
        <a:ea typeface="ヒラギノ角ゴ ProN W3"/>
        <a:cs typeface="ヒラギノ角ゴ ProN W3"/>
      </a:majorFont>
      <a:minorFont>
        <a:latin typeface="Helvetica Neue"/>
        <a:ea typeface="ヒラギノ角ゴ ProN W3"/>
        <a:cs typeface="ヒラギノ角ゴ ProN W3"/>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BFBFBF"/>
        </a:solidFill>
        <a:ln w="25400" cap="flat" cmpd="sng" algn="ctr">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200" b="0" i="0" u="none" strike="noStrike" cap="none" normalizeH="0" baseline="0">
            <a:ln>
              <a:noFill/>
            </a:ln>
            <a:solidFill>
              <a:srgbClr val="000000"/>
            </a:solidFill>
            <a:effectLst/>
            <a:latin typeface="Helvetica Neue Light" charset="0"/>
            <a:ea typeface="ヒラギノ角ゴ ProN W3" charset="0"/>
            <a:cs typeface="ヒラギノ角ゴ ProN W3" charset="0"/>
            <a:sym typeface="Helvetica Neue Light" charset="0"/>
          </a:defRPr>
        </a:defPPr>
      </a:lstStyle>
    </a:spDef>
    <a:lnDef>
      <a:spPr bwMode="auto">
        <a:xfrm>
          <a:off x="0" y="0"/>
          <a:ext cx="1" cy="1"/>
        </a:xfrm>
        <a:custGeom>
          <a:avLst/>
          <a:gdLst/>
          <a:ahLst/>
          <a:cxnLst/>
          <a:rect l="0" t="0" r="0" b="0"/>
          <a:pathLst/>
        </a:custGeom>
        <a:solidFill>
          <a:srgbClr val="BFBFBF"/>
        </a:solidFill>
        <a:ln w="25400" cap="flat" cmpd="sng" algn="ctr">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200" b="0" i="0" u="none" strike="noStrike" cap="none" normalizeH="0" baseline="0">
            <a:ln>
              <a:noFill/>
            </a:ln>
            <a:solidFill>
              <a:srgbClr val="000000"/>
            </a:solidFill>
            <a:effectLst/>
            <a:latin typeface="Helvetica Neue Light" charset="0"/>
            <a:ea typeface="ヒラギノ角ゴ ProN W3" charset="0"/>
            <a:cs typeface="ヒラギノ角ゴ ProN W3" charset="0"/>
            <a:sym typeface="Helvetica Neue Light" charset="0"/>
          </a:defRPr>
        </a:defPPr>
      </a:lstStyle>
    </a:lnDef>
  </a:objectDefaults>
  <a:extraClrSchemeLst>
    <a:extraClrScheme>
      <a:clrScheme name="Blank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Lst>
</a:theme>
</file>

<file path=ppt/theme/theme17.xml><?xml version="1.0" encoding="utf-8"?>
<a:theme xmlns:a="http://schemas.openxmlformats.org/drawingml/2006/main" name="Photo - Vertical">
  <a:themeElements>
    <a:clrScheme name="">
      <a:dk1>
        <a:srgbClr val="000000"/>
      </a:dk1>
      <a:lt1>
        <a:srgbClr val="FFFFFF"/>
      </a:lt1>
      <a:dk2>
        <a:srgbClr val="000000"/>
      </a:dk2>
      <a:lt2>
        <a:srgbClr val="808080"/>
      </a:lt2>
      <a:accent1>
        <a:srgbClr val="BFBFBF"/>
      </a:accent1>
      <a:accent2>
        <a:srgbClr val="333399"/>
      </a:accent2>
      <a:accent3>
        <a:srgbClr val="FFFFFF"/>
      </a:accent3>
      <a:accent4>
        <a:srgbClr val="000000"/>
      </a:accent4>
      <a:accent5>
        <a:srgbClr val="DCDCDC"/>
      </a:accent5>
      <a:accent6>
        <a:srgbClr val="2D2D8A"/>
      </a:accent6>
      <a:hlink>
        <a:srgbClr val="009999"/>
      </a:hlink>
      <a:folHlink>
        <a:srgbClr val="99CC00"/>
      </a:folHlink>
    </a:clrScheme>
    <a:fontScheme name="Photo - Vertical">
      <a:majorFont>
        <a:latin typeface="Helvetica Neue Light"/>
        <a:ea typeface="ヒラギノ角ゴ ProN W3"/>
        <a:cs typeface="ヒラギノ角ゴ ProN W3"/>
      </a:majorFont>
      <a:minorFont>
        <a:latin typeface="Helvetica Neue"/>
        <a:ea typeface="ヒラギノ角ゴ ProN W3"/>
        <a:cs typeface="ヒラギノ角ゴ ProN W3"/>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BFBFBF"/>
        </a:solidFill>
        <a:ln w="25400" cap="flat" cmpd="sng" algn="ctr">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200" b="0" i="0" u="none" strike="noStrike" cap="none" normalizeH="0" baseline="0">
            <a:ln>
              <a:noFill/>
            </a:ln>
            <a:solidFill>
              <a:srgbClr val="000000"/>
            </a:solidFill>
            <a:effectLst/>
            <a:latin typeface="Helvetica Neue Light" charset="0"/>
            <a:ea typeface="ヒラギノ角ゴ ProN W3" charset="0"/>
            <a:cs typeface="ヒラギノ角ゴ ProN W3" charset="0"/>
            <a:sym typeface="Helvetica Neue Light" charset="0"/>
          </a:defRPr>
        </a:defPPr>
      </a:lstStyle>
    </a:spDef>
    <a:lnDef>
      <a:spPr bwMode="auto">
        <a:xfrm>
          <a:off x="0" y="0"/>
          <a:ext cx="1" cy="1"/>
        </a:xfrm>
        <a:custGeom>
          <a:avLst/>
          <a:gdLst/>
          <a:ahLst/>
          <a:cxnLst/>
          <a:rect l="0" t="0" r="0" b="0"/>
          <a:pathLst/>
        </a:custGeom>
        <a:solidFill>
          <a:srgbClr val="BFBFBF"/>
        </a:solidFill>
        <a:ln w="25400" cap="flat" cmpd="sng" algn="ctr">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200" b="0" i="0" u="none" strike="noStrike" cap="none" normalizeH="0" baseline="0">
            <a:ln>
              <a:noFill/>
            </a:ln>
            <a:solidFill>
              <a:srgbClr val="000000"/>
            </a:solidFill>
            <a:effectLst/>
            <a:latin typeface="Helvetica Neue Light" charset="0"/>
            <a:ea typeface="ヒラギノ角ゴ ProN W3" charset="0"/>
            <a:cs typeface="ヒラギノ角ゴ ProN W3" charset="0"/>
            <a:sym typeface="Helvetica Neue Light" charset="0"/>
          </a:defRPr>
        </a:defPPr>
      </a:lstStyle>
    </a:lnDef>
  </a:objectDefaults>
  <a:extraClrSchemeLst>
    <a:extraClrScheme>
      <a:clrScheme name="Photo - Vertical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Lst>
</a:theme>
</file>

<file path=ppt/theme/theme18.xml><?xml version="1.0" encoding="utf-8"?>
<a:theme xmlns:a="http://schemas.openxmlformats.org/drawingml/2006/main" name="Photo - Horizontal">
  <a:themeElements>
    <a:clrScheme name="">
      <a:dk1>
        <a:srgbClr val="000000"/>
      </a:dk1>
      <a:lt1>
        <a:srgbClr val="FFFFFF"/>
      </a:lt1>
      <a:dk2>
        <a:srgbClr val="000000"/>
      </a:dk2>
      <a:lt2>
        <a:srgbClr val="808080"/>
      </a:lt2>
      <a:accent1>
        <a:srgbClr val="BFBFBF"/>
      </a:accent1>
      <a:accent2>
        <a:srgbClr val="333399"/>
      </a:accent2>
      <a:accent3>
        <a:srgbClr val="FFFFFF"/>
      </a:accent3>
      <a:accent4>
        <a:srgbClr val="000000"/>
      </a:accent4>
      <a:accent5>
        <a:srgbClr val="DCDCDC"/>
      </a:accent5>
      <a:accent6>
        <a:srgbClr val="2D2D8A"/>
      </a:accent6>
      <a:hlink>
        <a:srgbClr val="009999"/>
      </a:hlink>
      <a:folHlink>
        <a:srgbClr val="99CC00"/>
      </a:folHlink>
    </a:clrScheme>
    <a:fontScheme name="Photo - Horizontal">
      <a:majorFont>
        <a:latin typeface="Helvetica Neue Light"/>
        <a:ea typeface="ヒラギノ角ゴ ProN W3"/>
        <a:cs typeface="ヒラギノ角ゴ ProN W3"/>
      </a:majorFont>
      <a:minorFont>
        <a:latin typeface="Helvetica Neue"/>
        <a:ea typeface="ヒラギノ角ゴ ProN W3"/>
        <a:cs typeface="ヒラギノ角ゴ ProN W3"/>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BFBFBF"/>
        </a:solidFill>
        <a:ln w="25400" cap="flat" cmpd="sng" algn="ctr">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200" b="0" i="0" u="none" strike="noStrike" cap="none" normalizeH="0" baseline="0">
            <a:ln>
              <a:noFill/>
            </a:ln>
            <a:solidFill>
              <a:srgbClr val="000000"/>
            </a:solidFill>
            <a:effectLst/>
            <a:latin typeface="Helvetica Neue Light" charset="0"/>
            <a:ea typeface="ヒラギノ角ゴ ProN W3" charset="0"/>
            <a:cs typeface="ヒラギノ角ゴ ProN W3" charset="0"/>
            <a:sym typeface="Helvetica Neue Light" charset="0"/>
          </a:defRPr>
        </a:defPPr>
      </a:lstStyle>
    </a:spDef>
    <a:lnDef>
      <a:spPr bwMode="auto">
        <a:xfrm>
          <a:off x="0" y="0"/>
          <a:ext cx="1" cy="1"/>
        </a:xfrm>
        <a:custGeom>
          <a:avLst/>
          <a:gdLst/>
          <a:ahLst/>
          <a:cxnLst/>
          <a:rect l="0" t="0" r="0" b="0"/>
          <a:pathLst/>
        </a:custGeom>
        <a:solidFill>
          <a:srgbClr val="BFBFBF"/>
        </a:solidFill>
        <a:ln w="25400" cap="flat" cmpd="sng" algn="ctr">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200" b="0" i="0" u="none" strike="noStrike" cap="none" normalizeH="0" baseline="0">
            <a:ln>
              <a:noFill/>
            </a:ln>
            <a:solidFill>
              <a:srgbClr val="000000"/>
            </a:solidFill>
            <a:effectLst/>
            <a:latin typeface="Helvetica Neue Light" charset="0"/>
            <a:ea typeface="ヒラギノ角ゴ ProN W3" charset="0"/>
            <a:cs typeface="ヒラギノ角ゴ ProN W3" charset="0"/>
            <a:sym typeface="Helvetica Neue Light" charset="0"/>
          </a:defRPr>
        </a:defPPr>
      </a:lstStyle>
    </a:lnDef>
  </a:objectDefaults>
  <a:extraClrSchemeLst>
    <a:extraClrScheme>
      <a:clrScheme name="Photo - Horizontal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Lst>
</a:theme>
</file>

<file path=ppt/theme/theme19.xml><?xml version="1.0" encoding="utf-8"?>
<a:theme xmlns:a="http://schemas.openxmlformats.org/drawingml/2006/main" name="Title - Center">
  <a:themeElements>
    <a:clrScheme name="">
      <a:dk1>
        <a:srgbClr val="000000"/>
      </a:dk1>
      <a:lt1>
        <a:srgbClr val="FFFFFF"/>
      </a:lt1>
      <a:dk2>
        <a:srgbClr val="000000"/>
      </a:dk2>
      <a:lt2>
        <a:srgbClr val="808080"/>
      </a:lt2>
      <a:accent1>
        <a:srgbClr val="BFBFBF"/>
      </a:accent1>
      <a:accent2>
        <a:srgbClr val="333399"/>
      </a:accent2>
      <a:accent3>
        <a:srgbClr val="FFFFFF"/>
      </a:accent3>
      <a:accent4>
        <a:srgbClr val="000000"/>
      </a:accent4>
      <a:accent5>
        <a:srgbClr val="DCDCDC"/>
      </a:accent5>
      <a:accent6>
        <a:srgbClr val="2D2D8A"/>
      </a:accent6>
      <a:hlink>
        <a:srgbClr val="009999"/>
      </a:hlink>
      <a:folHlink>
        <a:srgbClr val="99CC00"/>
      </a:folHlink>
    </a:clrScheme>
    <a:fontScheme name="Title - Center">
      <a:majorFont>
        <a:latin typeface="Helvetica Neue Light"/>
        <a:ea typeface="ヒラギノ角ゴ ProN W3"/>
        <a:cs typeface="ヒラギノ角ゴ ProN W3"/>
      </a:majorFont>
      <a:minorFont>
        <a:latin typeface="Helvetica Neue"/>
        <a:ea typeface="ヒラギノ角ゴ ProN W3"/>
        <a:cs typeface="ヒラギノ角ゴ ProN W3"/>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BFBFBF"/>
        </a:solidFill>
        <a:ln w="25400" cap="flat" cmpd="sng" algn="ctr">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200" b="0" i="0" u="none" strike="noStrike" cap="none" normalizeH="0" baseline="0">
            <a:ln>
              <a:noFill/>
            </a:ln>
            <a:solidFill>
              <a:srgbClr val="000000"/>
            </a:solidFill>
            <a:effectLst/>
            <a:latin typeface="Helvetica Neue Light" charset="0"/>
            <a:ea typeface="ヒラギノ角ゴ ProN W3" charset="0"/>
            <a:cs typeface="ヒラギノ角ゴ ProN W3" charset="0"/>
            <a:sym typeface="Helvetica Neue Light" charset="0"/>
          </a:defRPr>
        </a:defPPr>
      </a:lstStyle>
    </a:spDef>
    <a:lnDef>
      <a:spPr bwMode="auto">
        <a:xfrm>
          <a:off x="0" y="0"/>
          <a:ext cx="1" cy="1"/>
        </a:xfrm>
        <a:custGeom>
          <a:avLst/>
          <a:gdLst/>
          <a:ahLst/>
          <a:cxnLst/>
          <a:rect l="0" t="0" r="0" b="0"/>
          <a:pathLst/>
        </a:custGeom>
        <a:solidFill>
          <a:srgbClr val="BFBFBF"/>
        </a:solidFill>
        <a:ln w="25400" cap="flat" cmpd="sng" algn="ctr">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200" b="0" i="0" u="none" strike="noStrike" cap="none" normalizeH="0" baseline="0">
            <a:ln>
              <a:noFill/>
            </a:ln>
            <a:solidFill>
              <a:srgbClr val="000000"/>
            </a:solidFill>
            <a:effectLst/>
            <a:latin typeface="Helvetica Neue Light" charset="0"/>
            <a:ea typeface="ヒラギノ角ゴ ProN W3" charset="0"/>
            <a:cs typeface="ヒラギノ角ゴ ProN W3" charset="0"/>
            <a:sym typeface="Helvetica Neue Light" charset="0"/>
          </a:defRPr>
        </a:defPPr>
      </a:lstStyle>
    </a:lnDef>
  </a:objectDefaults>
  <a:extraClrSchemeLst>
    <a:extraClrScheme>
      <a:clrScheme name="Title - Center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Lst>
</a:theme>
</file>

<file path=ppt/theme/theme20.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7185</TotalTime>
  <Pages>0</Pages>
  <Words>1280</Words>
  <Characters>0</Characters>
  <Application>Microsoft Macintosh PowerPoint</Application>
  <PresentationFormat>Custom</PresentationFormat>
  <Lines>0</Lines>
  <Paragraphs>116</Paragraphs>
  <Slides>11</Slides>
  <Notes>10</Notes>
  <HiddenSlides>0</HiddenSlides>
  <MMClips>0</MMClips>
  <ScaleCrop>false</ScaleCrop>
  <HeadingPairs>
    <vt:vector size="6" baseType="variant">
      <vt:variant>
        <vt:lpstr>Fonts Used</vt:lpstr>
      </vt:variant>
      <vt:variant>
        <vt:i4>7</vt:i4>
      </vt:variant>
      <vt:variant>
        <vt:lpstr>Theme</vt:lpstr>
      </vt:variant>
      <vt:variant>
        <vt:i4>19</vt:i4>
      </vt:variant>
      <vt:variant>
        <vt:lpstr>Slide Titles</vt:lpstr>
      </vt:variant>
      <vt:variant>
        <vt:i4>11</vt:i4>
      </vt:variant>
    </vt:vector>
  </HeadingPairs>
  <TitlesOfParts>
    <vt:vector size="37" baseType="lpstr">
      <vt:lpstr>Helvetica Neue Light</vt:lpstr>
      <vt:lpstr>ヒラギノ角ゴ ProN W3</vt:lpstr>
      <vt:lpstr>Arial</vt:lpstr>
      <vt:lpstr>Helvetica Neue</vt:lpstr>
      <vt:lpstr>Calibri</vt:lpstr>
      <vt:lpstr>ＭＳ Ｐゴシック</vt:lpstr>
      <vt:lpstr>MS PGothic</vt:lpstr>
      <vt:lpstr>Title &amp; Subtitle</vt:lpstr>
      <vt:lpstr>Title &amp; Bullets</vt:lpstr>
      <vt:lpstr>Photo - 4 Up</vt:lpstr>
      <vt:lpstr>Photo - 2 Up Landscape</vt:lpstr>
      <vt:lpstr>Photo - 2 Up Portrait &amp; Landscape</vt:lpstr>
      <vt:lpstr>Photo - 2 Up Portrait</vt:lpstr>
      <vt:lpstr>Photo - 3 Up Portrait</vt:lpstr>
      <vt:lpstr>Photo - Big</vt:lpstr>
      <vt:lpstr>Title, Bullets &amp; Photo</vt:lpstr>
      <vt:lpstr>Photo - 3 Up</vt:lpstr>
      <vt:lpstr>Title &amp; Bullets - Left</vt:lpstr>
      <vt:lpstr>Title &amp; Bullets - Right</vt:lpstr>
      <vt:lpstr>Bullets</vt:lpstr>
      <vt:lpstr>Title - Top</vt:lpstr>
      <vt:lpstr>Title &amp; Bullets - 2 Column</vt:lpstr>
      <vt:lpstr>Blank</vt:lpstr>
      <vt:lpstr>Photo - Vertical</vt:lpstr>
      <vt:lpstr>Photo - Horizontal</vt:lpstr>
      <vt:lpstr>Title - Center</vt:lpstr>
      <vt:lpstr>Creating documentation and metadata: Introduction to metadata and metadata standards</vt:lpstr>
      <vt:lpstr>Overview</vt:lpstr>
      <vt:lpstr>Jargon – ‘Metadata’</vt:lpstr>
      <vt:lpstr>Jargon – ‘Metadata’</vt:lpstr>
      <vt:lpstr>Metadata Example</vt:lpstr>
      <vt:lpstr>Metadata Example</vt:lpstr>
      <vt:lpstr>Metadata Standards</vt:lpstr>
      <vt:lpstr>Metadata Standards</vt:lpstr>
      <vt:lpstr>Getting Started</vt:lpstr>
      <vt:lpstr>Resources</vt:lpstr>
      <vt:lpstr>Other Relevant Modules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ESIP Federation 101</dc:title>
  <dc:subject/>
  <dc:creator/>
  <cp:keywords/>
  <dc:description/>
  <cp:lastModifiedBy>Lynn Yarmey</cp:lastModifiedBy>
  <cp:revision>66</cp:revision>
  <dcterms:created xsi:type="dcterms:W3CDTF">2012-02-26T21:46:59Z</dcterms:created>
  <dcterms:modified xsi:type="dcterms:W3CDTF">2012-11-21T22:22:02Z</dcterms:modified>
</cp:coreProperties>
</file>